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1112" r:id="rId2"/>
    <p:sldId id="917" r:id="rId3"/>
    <p:sldId id="3448" r:id="rId4"/>
    <p:sldId id="4092" r:id="rId5"/>
    <p:sldId id="4093" r:id="rId6"/>
    <p:sldId id="4099" r:id="rId7"/>
    <p:sldId id="4101" r:id="rId8"/>
    <p:sldId id="4102" r:id="rId9"/>
    <p:sldId id="4103" r:id="rId10"/>
    <p:sldId id="4104" r:id="rId11"/>
    <p:sldId id="4105" r:id="rId12"/>
    <p:sldId id="4106" r:id="rId13"/>
    <p:sldId id="4108" r:id="rId14"/>
    <p:sldId id="4109" r:id="rId15"/>
    <p:sldId id="4111" r:id="rId16"/>
    <p:sldId id="4113" r:id="rId17"/>
    <p:sldId id="4115" r:id="rId18"/>
    <p:sldId id="4116" r:id="rId1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D6EA"/>
    <a:srgbClr val="E9EBF5"/>
    <a:srgbClr val="D0D8E8"/>
    <a:srgbClr val="CFD5EA"/>
    <a:srgbClr val="7F8EC7"/>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009502-A088-429D-ADB1-961DB783D387}" v="16428" dt="2018-08-28T12:32:52.585"/>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3" autoAdjust="0"/>
    <p:restoredTop sz="96296" autoAdjust="0"/>
  </p:normalViewPr>
  <p:slideViewPr>
    <p:cSldViewPr snapToGrid="0" showGuides="1">
      <p:cViewPr varScale="1">
        <p:scale>
          <a:sx n="76" d="100"/>
          <a:sy n="76" d="100"/>
        </p:scale>
        <p:origin x="132" y="762"/>
      </p:cViewPr>
      <p:guideLst>
        <p:guide orient="horz" pos="2160"/>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이두석 주임연구원" userId="567d07be-4d79-4508-bf10-aadc2fdbf303" providerId="ADAL" clId="{13E1C106-580E-4AED-9958-FB27437D8F60}"/>
    <pc:docChg chg="delSld modSld">
      <pc:chgData name="이두석 주임연구원" userId="567d07be-4d79-4508-bf10-aadc2fdbf303" providerId="ADAL" clId="{13E1C106-580E-4AED-9958-FB27437D8F60}" dt="2018-08-23T02:18:55.571" v="25"/>
      <pc:docMkLst>
        <pc:docMk/>
      </pc:docMkLst>
      <pc:sldChg chg="modSp">
        <pc:chgData name="이두석 주임연구원" userId="567d07be-4d79-4508-bf10-aadc2fdbf303" providerId="ADAL" clId="{13E1C106-580E-4AED-9958-FB27437D8F60}" dt="2018-08-23T02:18:55.571" v="25"/>
        <pc:sldMkLst>
          <pc:docMk/>
          <pc:sldMk cId="1435517884" sldId="4092"/>
        </pc:sldMkLst>
        <pc:graphicFrameChg chg="mod modGraphic">
          <ac:chgData name="이두석 주임연구원" userId="567d07be-4d79-4508-bf10-aadc2fdbf303" providerId="ADAL" clId="{13E1C106-580E-4AED-9958-FB27437D8F60}" dt="2018-08-23T02:18:55.571" v="25"/>
          <ac:graphicFrameMkLst>
            <pc:docMk/>
            <pc:sldMk cId="1435517884" sldId="4092"/>
            <ac:graphicFrameMk id="2" creationId="{C37C04D4-B959-402A-AE2B-705BB01024CC}"/>
          </ac:graphicFrameMkLst>
        </pc:graphicFrameChg>
      </pc:sldChg>
    </pc:docChg>
  </pc:docChgLst>
  <pc:docChgLst>
    <pc:chgData name="이두석 주임연구원" userId="567d07be-4d79-4508-bf10-aadc2fdbf303" providerId="ADAL" clId="{C0009502-A088-429D-ADB1-961DB783D387}"/>
    <pc:docChg chg="undo custSel addSld delSld modSld sldOrd">
      <pc:chgData name="이두석 주임연구원" userId="567d07be-4d79-4508-bf10-aadc2fdbf303" providerId="ADAL" clId="{C0009502-A088-429D-ADB1-961DB783D387}" dt="2018-08-28T12:32:52.585" v="16258" actId="20577"/>
      <pc:docMkLst>
        <pc:docMk/>
      </pc:docMkLst>
      <pc:sldChg chg="modSp">
        <pc:chgData name="이두석 주임연구원" userId="567d07be-4d79-4508-bf10-aadc2fdbf303" providerId="ADAL" clId="{C0009502-A088-429D-ADB1-961DB783D387}" dt="2018-08-28T11:06:00.462" v="11386" actId="14100"/>
        <pc:sldMkLst>
          <pc:docMk/>
          <pc:sldMk cId="124303837" sldId="917"/>
        </pc:sldMkLst>
        <pc:spChg chg="mod">
          <ac:chgData name="이두석 주임연구원" userId="567d07be-4d79-4508-bf10-aadc2fdbf303" providerId="ADAL" clId="{C0009502-A088-429D-ADB1-961DB783D387}" dt="2018-08-28T07:22:32.804" v="3361"/>
          <ac:spMkLst>
            <pc:docMk/>
            <pc:sldMk cId="124303837" sldId="917"/>
            <ac:spMk id="2" creationId="{00000000-0000-0000-0000-000000000000}"/>
          </ac:spMkLst>
        </pc:spChg>
        <pc:spChg chg="mod">
          <ac:chgData name="이두석 주임연구원" userId="567d07be-4d79-4508-bf10-aadc2fdbf303" providerId="ADAL" clId="{C0009502-A088-429D-ADB1-961DB783D387}" dt="2018-08-28T11:05:58.078" v="11385" actId="27636"/>
          <ac:spMkLst>
            <pc:docMk/>
            <pc:sldMk cId="124303837" sldId="917"/>
            <ac:spMk id="3" creationId="{00000000-0000-0000-0000-000000000000}"/>
          </ac:spMkLst>
        </pc:spChg>
        <pc:cxnChg chg="mod">
          <ac:chgData name="이두석 주임연구원" userId="567d07be-4d79-4508-bf10-aadc2fdbf303" providerId="ADAL" clId="{C0009502-A088-429D-ADB1-961DB783D387}" dt="2018-08-28T11:06:00.462" v="11386" actId="14100"/>
          <ac:cxnSpMkLst>
            <pc:docMk/>
            <pc:sldMk cId="124303837" sldId="917"/>
            <ac:cxnSpMk id="4" creationId="{A4EB1DBE-4086-4C6F-9839-152EBC10FEFA}"/>
          </ac:cxnSpMkLst>
        </pc:cxnChg>
      </pc:sldChg>
      <pc:sldChg chg="modSp">
        <pc:chgData name="이두석 주임연구원" userId="567d07be-4d79-4508-bf10-aadc2fdbf303" providerId="ADAL" clId="{C0009502-A088-429D-ADB1-961DB783D387}" dt="2018-08-28T12:30:50.203" v="16038" actId="20577"/>
        <pc:sldMkLst>
          <pc:docMk/>
          <pc:sldMk cId="2140075281" sldId="1112"/>
        </pc:sldMkLst>
        <pc:spChg chg="mod">
          <ac:chgData name="이두석 주임연구원" userId="567d07be-4d79-4508-bf10-aadc2fdbf303" providerId="ADAL" clId="{C0009502-A088-429D-ADB1-961DB783D387}" dt="2018-08-28T12:30:50.203" v="16038" actId="20577"/>
          <ac:spMkLst>
            <pc:docMk/>
            <pc:sldMk cId="2140075281" sldId="1112"/>
            <ac:spMk id="8" creationId="{83D10893-E115-4671-9031-200FDC192B40}"/>
          </ac:spMkLst>
        </pc:spChg>
      </pc:sldChg>
      <pc:sldChg chg="modSp">
        <pc:chgData name="이두석 주임연구원" userId="567d07be-4d79-4508-bf10-aadc2fdbf303" providerId="ADAL" clId="{C0009502-A088-429D-ADB1-961DB783D387}" dt="2018-08-28T10:05:51.390" v="8650" actId="20577"/>
        <pc:sldMkLst>
          <pc:docMk/>
          <pc:sldMk cId="1435517884" sldId="4092"/>
        </pc:sldMkLst>
        <pc:graphicFrameChg chg="mod modGraphic">
          <ac:chgData name="이두석 주임연구원" userId="567d07be-4d79-4508-bf10-aadc2fdbf303" providerId="ADAL" clId="{C0009502-A088-429D-ADB1-961DB783D387}" dt="2018-08-28T10:05:51.390" v="8650" actId="20577"/>
          <ac:graphicFrameMkLst>
            <pc:docMk/>
            <pc:sldMk cId="1435517884" sldId="4092"/>
            <ac:graphicFrameMk id="2" creationId="{C37C04D4-B959-402A-AE2B-705BB01024CC}"/>
          </ac:graphicFrameMkLst>
        </pc:graphicFrameChg>
      </pc:sldChg>
      <pc:sldChg chg="modSp add">
        <pc:chgData name="이두석 주임연구원" userId="567d07be-4d79-4508-bf10-aadc2fdbf303" providerId="ADAL" clId="{C0009502-A088-429D-ADB1-961DB783D387}" dt="2018-08-28T11:06:45.197" v="11389" actId="108"/>
        <pc:sldMkLst>
          <pc:docMk/>
          <pc:sldMk cId="1004993283" sldId="4093"/>
        </pc:sldMkLst>
        <pc:graphicFrameChg chg="mod modGraphic">
          <ac:chgData name="이두석 주임연구원" userId="567d07be-4d79-4508-bf10-aadc2fdbf303" providerId="ADAL" clId="{C0009502-A088-429D-ADB1-961DB783D387}" dt="2018-08-28T11:06:45.197" v="11389" actId="108"/>
          <ac:graphicFrameMkLst>
            <pc:docMk/>
            <pc:sldMk cId="1004993283" sldId="4093"/>
            <ac:graphicFrameMk id="2" creationId="{C37C04D4-B959-402A-AE2B-705BB01024CC}"/>
          </ac:graphicFrameMkLst>
        </pc:graphicFrameChg>
      </pc:sldChg>
      <pc:sldChg chg="modSp add del">
        <pc:chgData name="이두석 주임연구원" userId="567d07be-4d79-4508-bf10-aadc2fdbf303" providerId="ADAL" clId="{C0009502-A088-429D-ADB1-961DB783D387}" dt="2018-08-28T03:41:44.778" v="2747" actId="2696"/>
        <pc:sldMkLst>
          <pc:docMk/>
          <pc:sldMk cId="2118606581" sldId="4094"/>
        </pc:sldMkLst>
        <pc:graphicFrameChg chg="modGraphic">
          <ac:chgData name="이두석 주임연구원" userId="567d07be-4d79-4508-bf10-aadc2fdbf303" providerId="ADAL" clId="{C0009502-A088-429D-ADB1-961DB783D387}" dt="2018-08-28T02:33:44.919" v="2157" actId="6549"/>
          <ac:graphicFrameMkLst>
            <pc:docMk/>
            <pc:sldMk cId="2118606581" sldId="4094"/>
            <ac:graphicFrameMk id="2" creationId="{C37C04D4-B959-402A-AE2B-705BB01024CC}"/>
          </ac:graphicFrameMkLst>
        </pc:graphicFrameChg>
      </pc:sldChg>
      <pc:sldChg chg="add del">
        <pc:chgData name="이두석 주임연구원" userId="567d07be-4d79-4508-bf10-aadc2fdbf303" providerId="ADAL" clId="{C0009502-A088-429D-ADB1-961DB783D387}" dt="2018-08-28T02:29:07.991" v="2145" actId="2696"/>
        <pc:sldMkLst>
          <pc:docMk/>
          <pc:sldMk cId="2745102285" sldId="4094"/>
        </pc:sldMkLst>
      </pc:sldChg>
      <pc:sldChg chg="add del">
        <pc:chgData name="이두석 주임연구원" userId="567d07be-4d79-4508-bf10-aadc2fdbf303" providerId="ADAL" clId="{C0009502-A088-429D-ADB1-961DB783D387}" dt="2018-08-28T02:13:09.081" v="1143" actId="2696"/>
        <pc:sldMkLst>
          <pc:docMk/>
          <pc:sldMk cId="3329088129" sldId="4094"/>
        </pc:sldMkLst>
      </pc:sldChg>
      <pc:sldChg chg="add del">
        <pc:chgData name="이두석 주임연구원" userId="567d07be-4d79-4508-bf10-aadc2fdbf303" providerId="ADAL" clId="{C0009502-A088-429D-ADB1-961DB783D387}" dt="2018-08-28T03:41:44.939" v="2748" actId="2696"/>
        <pc:sldMkLst>
          <pc:docMk/>
          <pc:sldMk cId="1332764588" sldId="4095"/>
        </pc:sldMkLst>
      </pc:sldChg>
      <pc:sldChg chg="add del">
        <pc:chgData name="이두석 주임연구원" userId="567d07be-4d79-4508-bf10-aadc2fdbf303" providerId="ADAL" clId="{C0009502-A088-429D-ADB1-961DB783D387}" dt="2018-08-28T03:41:45.098" v="2749" actId="2696"/>
        <pc:sldMkLst>
          <pc:docMk/>
          <pc:sldMk cId="2496368587" sldId="4096"/>
        </pc:sldMkLst>
      </pc:sldChg>
      <pc:sldChg chg="add del">
        <pc:chgData name="이두석 주임연구원" userId="567d07be-4d79-4508-bf10-aadc2fdbf303" providerId="ADAL" clId="{C0009502-A088-429D-ADB1-961DB783D387}" dt="2018-08-28T03:41:45.252" v="2750" actId="2696"/>
        <pc:sldMkLst>
          <pc:docMk/>
          <pc:sldMk cId="186052120" sldId="4097"/>
        </pc:sldMkLst>
      </pc:sldChg>
      <pc:sldChg chg="add del">
        <pc:chgData name="이두석 주임연구원" userId="567d07be-4d79-4508-bf10-aadc2fdbf303" providerId="ADAL" clId="{C0009502-A088-429D-ADB1-961DB783D387}" dt="2018-08-28T03:41:45.397" v="2751" actId="2696"/>
        <pc:sldMkLst>
          <pc:docMk/>
          <pc:sldMk cId="2343523559" sldId="4098"/>
        </pc:sldMkLst>
      </pc:sldChg>
      <pc:sldChg chg="addSp delSp modSp add">
        <pc:chgData name="이두석 주임연구원" userId="567d07be-4d79-4508-bf10-aadc2fdbf303" providerId="ADAL" clId="{C0009502-A088-429D-ADB1-961DB783D387}" dt="2018-08-28T11:06:41.245" v="11388" actId="108"/>
        <pc:sldMkLst>
          <pc:docMk/>
          <pc:sldMk cId="1665052457" sldId="4099"/>
        </pc:sldMkLst>
        <pc:graphicFrameChg chg="mod modGraphic">
          <ac:chgData name="이두석 주임연구원" userId="567d07be-4d79-4508-bf10-aadc2fdbf303" providerId="ADAL" clId="{C0009502-A088-429D-ADB1-961DB783D387}" dt="2018-08-28T11:06:41.245" v="11388" actId="108"/>
          <ac:graphicFrameMkLst>
            <pc:docMk/>
            <pc:sldMk cId="1665052457" sldId="4099"/>
            <ac:graphicFrameMk id="2" creationId="{C37C04D4-B959-402A-AE2B-705BB01024CC}"/>
          </ac:graphicFrameMkLst>
        </pc:graphicFrameChg>
        <pc:picChg chg="del">
          <ac:chgData name="이두석 주임연구원" userId="567d07be-4d79-4508-bf10-aadc2fdbf303" providerId="ADAL" clId="{C0009502-A088-429D-ADB1-961DB783D387}" dt="2018-08-28T02:56:39.716" v="2310" actId="478"/>
          <ac:picMkLst>
            <pc:docMk/>
            <pc:sldMk cId="1665052457" sldId="4099"/>
            <ac:picMk id="3" creationId="{F9FD1274-FA6E-4B2F-816B-4978465A5D9F}"/>
          </ac:picMkLst>
        </pc:picChg>
        <pc:picChg chg="del">
          <ac:chgData name="이두석 주임연구원" userId="567d07be-4d79-4508-bf10-aadc2fdbf303" providerId="ADAL" clId="{C0009502-A088-429D-ADB1-961DB783D387}" dt="2018-08-28T02:56:39.572" v="2309" actId="478"/>
          <ac:picMkLst>
            <pc:docMk/>
            <pc:sldMk cId="1665052457" sldId="4099"/>
            <ac:picMk id="4" creationId="{CB84C385-F6D0-4A83-9131-469D378E85B0}"/>
          </ac:picMkLst>
        </pc:picChg>
        <pc:picChg chg="add mod">
          <ac:chgData name="이두석 주임연구원" userId="567d07be-4d79-4508-bf10-aadc2fdbf303" providerId="ADAL" clId="{C0009502-A088-429D-ADB1-961DB783D387}" dt="2018-08-28T03:40:14.010" v="2746" actId="1035"/>
          <ac:picMkLst>
            <pc:docMk/>
            <pc:sldMk cId="1665052457" sldId="4099"/>
            <ac:picMk id="5" creationId="{CB48C491-2FDE-4F42-9012-9C185C566FFC}"/>
          </ac:picMkLst>
        </pc:picChg>
      </pc:sldChg>
      <pc:sldChg chg="addSp delSp modSp add del">
        <pc:chgData name="이두석 주임연구원" userId="567d07be-4d79-4508-bf10-aadc2fdbf303" providerId="ADAL" clId="{C0009502-A088-429D-ADB1-961DB783D387}" dt="2018-08-28T08:25:27.831" v="5318" actId="2696"/>
        <pc:sldMkLst>
          <pc:docMk/>
          <pc:sldMk cId="725392771" sldId="4100"/>
        </pc:sldMkLst>
        <pc:graphicFrameChg chg="mod modGraphic">
          <ac:chgData name="이두석 주임연구원" userId="567d07be-4d79-4508-bf10-aadc2fdbf303" providerId="ADAL" clId="{C0009502-A088-429D-ADB1-961DB783D387}" dt="2018-08-28T08:24:37.808" v="5316" actId="20577"/>
          <ac:graphicFrameMkLst>
            <pc:docMk/>
            <pc:sldMk cId="725392771" sldId="4100"/>
            <ac:graphicFrameMk id="2" creationId="{C37C04D4-B959-402A-AE2B-705BB01024CC}"/>
          </ac:graphicFrameMkLst>
        </pc:graphicFrameChg>
        <pc:picChg chg="del">
          <ac:chgData name="이두석 주임연구원" userId="567d07be-4d79-4508-bf10-aadc2fdbf303" providerId="ADAL" clId="{C0009502-A088-429D-ADB1-961DB783D387}" dt="2018-08-28T07:32:55.830" v="3640" actId="478"/>
          <ac:picMkLst>
            <pc:docMk/>
            <pc:sldMk cId="725392771" sldId="4100"/>
            <ac:picMk id="3" creationId="{F9FD1274-FA6E-4B2F-816B-4978465A5D9F}"/>
          </ac:picMkLst>
        </pc:picChg>
        <pc:picChg chg="del">
          <ac:chgData name="이두석 주임연구원" userId="567d07be-4d79-4508-bf10-aadc2fdbf303" providerId="ADAL" clId="{C0009502-A088-429D-ADB1-961DB783D387}" dt="2018-08-28T07:32:55.545" v="3639" actId="478"/>
          <ac:picMkLst>
            <pc:docMk/>
            <pc:sldMk cId="725392771" sldId="4100"/>
            <ac:picMk id="4" creationId="{CB84C385-F6D0-4A83-9131-469D378E85B0}"/>
          </ac:picMkLst>
        </pc:picChg>
        <pc:picChg chg="add mod">
          <ac:chgData name="이두석 주임연구원" userId="567d07be-4d79-4508-bf10-aadc2fdbf303" providerId="ADAL" clId="{C0009502-A088-429D-ADB1-961DB783D387}" dt="2018-08-28T07:59:21.269" v="4548" actId="1076"/>
          <ac:picMkLst>
            <pc:docMk/>
            <pc:sldMk cId="725392771" sldId="4100"/>
            <ac:picMk id="5" creationId="{E90FB5E2-FD92-4027-9E03-F99ADDD0C47D}"/>
          </ac:picMkLst>
        </pc:picChg>
      </pc:sldChg>
      <pc:sldChg chg="add del">
        <pc:chgData name="이두석 주임연구원" userId="567d07be-4d79-4508-bf10-aadc2fdbf303" providerId="ADAL" clId="{C0009502-A088-429D-ADB1-961DB783D387}" dt="2018-08-28T03:41:52.916" v="2753" actId="2696"/>
        <pc:sldMkLst>
          <pc:docMk/>
          <pc:sldMk cId="1256104175" sldId="4100"/>
        </pc:sldMkLst>
      </pc:sldChg>
      <pc:sldChg chg="modSp add ord">
        <pc:chgData name="이두석 주임연구원" userId="567d07be-4d79-4508-bf10-aadc2fdbf303" providerId="ADAL" clId="{C0009502-A088-429D-ADB1-961DB783D387}" dt="2018-08-28T09:54:32.324" v="8129" actId="115"/>
        <pc:sldMkLst>
          <pc:docMk/>
          <pc:sldMk cId="414768285" sldId="4101"/>
        </pc:sldMkLst>
        <pc:graphicFrameChg chg="mod modGraphic">
          <ac:chgData name="이두석 주임연구원" userId="567d07be-4d79-4508-bf10-aadc2fdbf303" providerId="ADAL" clId="{C0009502-A088-429D-ADB1-961DB783D387}" dt="2018-08-28T09:54:32.324" v="8129" actId="115"/>
          <ac:graphicFrameMkLst>
            <pc:docMk/>
            <pc:sldMk cId="414768285" sldId="4101"/>
            <ac:graphicFrameMk id="2" creationId="{C37C04D4-B959-402A-AE2B-705BB01024CC}"/>
          </ac:graphicFrameMkLst>
        </pc:graphicFrameChg>
        <pc:picChg chg="mod">
          <ac:chgData name="이두석 주임연구원" userId="567d07be-4d79-4508-bf10-aadc2fdbf303" providerId="ADAL" clId="{C0009502-A088-429D-ADB1-961DB783D387}" dt="2018-08-28T07:59:12.924" v="4547" actId="1076"/>
          <ac:picMkLst>
            <pc:docMk/>
            <pc:sldMk cId="414768285" sldId="4101"/>
            <ac:picMk id="5" creationId="{E90FB5E2-FD92-4027-9E03-F99ADDD0C47D}"/>
          </ac:picMkLst>
        </pc:picChg>
      </pc:sldChg>
      <pc:sldChg chg="addSp delSp modSp add">
        <pc:chgData name="이두석 주임연구원" userId="567d07be-4d79-4508-bf10-aadc2fdbf303" providerId="ADAL" clId="{C0009502-A088-429D-ADB1-961DB783D387}" dt="2018-08-28T11:06:51.075" v="11391" actId="108"/>
        <pc:sldMkLst>
          <pc:docMk/>
          <pc:sldMk cId="1319126118" sldId="4102"/>
        </pc:sldMkLst>
        <pc:graphicFrameChg chg="mod modGraphic">
          <ac:chgData name="이두석 주임연구원" userId="567d07be-4d79-4508-bf10-aadc2fdbf303" providerId="ADAL" clId="{C0009502-A088-429D-ADB1-961DB783D387}" dt="2018-08-28T11:06:51.075" v="11391" actId="108"/>
          <ac:graphicFrameMkLst>
            <pc:docMk/>
            <pc:sldMk cId="1319126118" sldId="4102"/>
            <ac:graphicFrameMk id="2" creationId="{C37C04D4-B959-402A-AE2B-705BB01024CC}"/>
          </ac:graphicFrameMkLst>
        </pc:graphicFrameChg>
        <pc:picChg chg="add del mod">
          <ac:chgData name="이두석 주임연구원" userId="567d07be-4d79-4508-bf10-aadc2fdbf303" providerId="ADAL" clId="{C0009502-A088-429D-ADB1-961DB783D387}" dt="2018-08-28T10:06:31.135" v="8699" actId="478"/>
          <ac:picMkLst>
            <pc:docMk/>
            <pc:sldMk cId="1319126118" sldId="4102"/>
            <ac:picMk id="5" creationId="{E90FB5E2-FD92-4027-9E03-F99ADDD0C47D}"/>
          </ac:picMkLst>
        </pc:picChg>
      </pc:sldChg>
      <pc:sldChg chg="addSp delSp modSp add">
        <pc:chgData name="이두석 주임연구원" userId="567d07be-4d79-4508-bf10-aadc2fdbf303" providerId="ADAL" clId="{C0009502-A088-429D-ADB1-961DB783D387}" dt="2018-08-28T11:06:48.741" v="11390" actId="108"/>
        <pc:sldMkLst>
          <pc:docMk/>
          <pc:sldMk cId="395315887" sldId="4103"/>
        </pc:sldMkLst>
        <pc:graphicFrameChg chg="mod modGraphic">
          <ac:chgData name="이두석 주임연구원" userId="567d07be-4d79-4508-bf10-aadc2fdbf303" providerId="ADAL" clId="{C0009502-A088-429D-ADB1-961DB783D387}" dt="2018-08-28T11:06:48.741" v="11390" actId="108"/>
          <ac:graphicFrameMkLst>
            <pc:docMk/>
            <pc:sldMk cId="395315887" sldId="4103"/>
            <ac:graphicFrameMk id="2" creationId="{C37C04D4-B959-402A-AE2B-705BB01024CC}"/>
          </ac:graphicFrameMkLst>
        </pc:graphicFrameChg>
        <pc:picChg chg="add del mod">
          <ac:chgData name="이두석 주임연구원" userId="567d07be-4d79-4508-bf10-aadc2fdbf303" providerId="ADAL" clId="{C0009502-A088-429D-ADB1-961DB783D387}" dt="2018-08-28T08:49:39.142" v="5881" actId="478"/>
          <ac:picMkLst>
            <pc:docMk/>
            <pc:sldMk cId="395315887" sldId="4103"/>
            <ac:picMk id="4" creationId="{607F4EE2-A1F3-4535-9478-0D4CC454BCED}"/>
          </ac:picMkLst>
        </pc:picChg>
        <pc:picChg chg="del">
          <ac:chgData name="이두석 주임연구원" userId="567d07be-4d79-4508-bf10-aadc2fdbf303" providerId="ADAL" clId="{C0009502-A088-429D-ADB1-961DB783D387}" dt="2018-08-28T08:19:18.994" v="5111" actId="478"/>
          <ac:picMkLst>
            <pc:docMk/>
            <pc:sldMk cId="395315887" sldId="4103"/>
            <ac:picMk id="5" creationId="{E90FB5E2-FD92-4027-9E03-F99ADDD0C47D}"/>
          </ac:picMkLst>
        </pc:picChg>
        <pc:picChg chg="add mod">
          <ac:chgData name="이두석 주임연구원" userId="567d07be-4d79-4508-bf10-aadc2fdbf303" providerId="ADAL" clId="{C0009502-A088-429D-ADB1-961DB783D387}" dt="2018-08-28T08:58:35.041" v="5901" actId="14100"/>
          <ac:picMkLst>
            <pc:docMk/>
            <pc:sldMk cId="395315887" sldId="4103"/>
            <ac:picMk id="7" creationId="{500B7C59-3D03-445D-92BE-85BAFCA117FD}"/>
          </ac:picMkLst>
        </pc:picChg>
        <pc:picChg chg="add del mod">
          <ac:chgData name="이두석 주임연구원" userId="567d07be-4d79-4508-bf10-aadc2fdbf303" providerId="ADAL" clId="{C0009502-A088-429D-ADB1-961DB783D387}" dt="2018-08-28T08:50:45.420" v="5887" actId="478"/>
          <ac:picMkLst>
            <pc:docMk/>
            <pc:sldMk cId="395315887" sldId="4103"/>
            <ac:picMk id="9" creationId="{0A2201F7-E10C-405E-9DD1-7083B42F2B6A}"/>
          </ac:picMkLst>
        </pc:picChg>
        <pc:picChg chg="add mod">
          <ac:chgData name="이두석 주임연구원" userId="567d07be-4d79-4508-bf10-aadc2fdbf303" providerId="ADAL" clId="{C0009502-A088-429D-ADB1-961DB783D387}" dt="2018-08-28T08:50:53.231" v="5891" actId="1076"/>
          <ac:picMkLst>
            <pc:docMk/>
            <pc:sldMk cId="395315887" sldId="4103"/>
            <ac:picMk id="11" creationId="{6290201B-79B4-4752-AA08-8CC26DE04B41}"/>
          </ac:picMkLst>
        </pc:picChg>
      </pc:sldChg>
      <pc:sldChg chg="add del">
        <pc:chgData name="이두석 주임연구원" userId="567d07be-4d79-4508-bf10-aadc2fdbf303" providerId="ADAL" clId="{C0009502-A088-429D-ADB1-961DB783D387}" dt="2018-08-28T08:18:29.153" v="5106" actId="2696"/>
        <pc:sldMkLst>
          <pc:docMk/>
          <pc:sldMk cId="967473412" sldId="4103"/>
        </pc:sldMkLst>
      </pc:sldChg>
      <pc:sldChg chg="delSp modSp add">
        <pc:chgData name="이두석 주임연구원" userId="567d07be-4d79-4508-bf10-aadc2fdbf303" providerId="ADAL" clId="{C0009502-A088-429D-ADB1-961DB783D387}" dt="2018-08-28T12:25:29.280" v="15979" actId="6549"/>
        <pc:sldMkLst>
          <pc:docMk/>
          <pc:sldMk cId="854797734" sldId="4104"/>
        </pc:sldMkLst>
        <pc:graphicFrameChg chg="mod modGraphic">
          <ac:chgData name="이두석 주임연구원" userId="567d07be-4d79-4508-bf10-aadc2fdbf303" providerId="ADAL" clId="{C0009502-A088-429D-ADB1-961DB783D387}" dt="2018-08-28T12:25:29.280" v="15979" actId="6549"/>
          <ac:graphicFrameMkLst>
            <pc:docMk/>
            <pc:sldMk cId="854797734" sldId="4104"/>
            <ac:graphicFrameMk id="2" creationId="{C37C04D4-B959-402A-AE2B-705BB01024CC}"/>
          </ac:graphicFrameMkLst>
        </pc:graphicFrameChg>
        <pc:picChg chg="del">
          <ac:chgData name="이두석 주임연구원" userId="567d07be-4d79-4508-bf10-aadc2fdbf303" providerId="ADAL" clId="{C0009502-A088-429D-ADB1-961DB783D387}" dt="2018-08-28T09:21:43.796" v="6948" actId="478"/>
          <ac:picMkLst>
            <pc:docMk/>
            <pc:sldMk cId="854797734" sldId="4104"/>
            <ac:picMk id="7" creationId="{500B7C59-3D03-445D-92BE-85BAFCA117FD}"/>
          </ac:picMkLst>
        </pc:picChg>
        <pc:picChg chg="del">
          <ac:chgData name="이두석 주임연구원" userId="567d07be-4d79-4508-bf10-aadc2fdbf303" providerId="ADAL" clId="{C0009502-A088-429D-ADB1-961DB783D387}" dt="2018-08-28T09:21:42.983" v="6947" actId="478"/>
          <ac:picMkLst>
            <pc:docMk/>
            <pc:sldMk cId="854797734" sldId="4104"/>
            <ac:picMk id="11" creationId="{6290201B-79B4-4752-AA08-8CC26DE04B41}"/>
          </ac:picMkLst>
        </pc:picChg>
      </pc:sldChg>
      <pc:sldChg chg="addSp delSp modSp add">
        <pc:chgData name="이두석 주임연구원" userId="567d07be-4d79-4508-bf10-aadc2fdbf303" providerId="ADAL" clId="{C0009502-A088-429D-ADB1-961DB783D387}" dt="2018-08-28T10:38:25.516" v="9801" actId="20577"/>
        <pc:sldMkLst>
          <pc:docMk/>
          <pc:sldMk cId="3063847195" sldId="4105"/>
        </pc:sldMkLst>
        <pc:graphicFrameChg chg="mod modGraphic">
          <ac:chgData name="이두석 주임연구원" userId="567d07be-4d79-4508-bf10-aadc2fdbf303" providerId="ADAL" clId="{C0009502-A088-429D-ADB1-961DB783D387}" dt="2018-08-28T10:38:25.516" v="9801" actId="20577"/>
          <ac:graphicFrameMkLst>
            <pc:docMk/>
            <pc:sldMk cId="3063847195" sldId="4105"/>
            <ac:graphicFrameMk id="2" creationId="{C37C04D4-B959-402A-AE2B-705BB01024CC}"/>
          </ac:graphicFrameMkLst>
        </pc:graphicFrameChg>
        <pc:picChg chg="del">
          <ac:chgData name="이두석 주임연구원" userId="567d07be-4d79-4508-bf10-aadc2fdbf303" providerId="ADAL" clId="{C0009502-A088-429D-ADB1-961DB783D387}" dt="2018-08-28T10:06:32.820" v="8701" actId="478"/>
          <ac:picMkLst>
            <pc:docMk/>
            <pc:sldMk cId="3063847195" sldId="4105"/>
            <ac:picMk id="3" creationId="{F9FD1274-FA6E-4B2F-816B-4978465A5D9F}"/>
          </ac:picMkLst>
        </pc:picChg>
        <pc:picChg chg="del">
          <ac:chgData name="이두석 주임연구원" userId="567d07be-4d79-4508-bf10-aadc2fdbf303" providerId="ADAL" clId="{C0009502-A088-429D-ADB1-961DB783D387}" dt="2018-08-28T10:06:32.540" v="8700" actId="478"/>
          <ac:picMkLst>
            <pc:docMk/>
            <pc:sldMk cId="3063847195" sldId="4105"/>
            <ac:picMk id="4" creationId="{CB84C385-F6D0-4A83-9131-469D378E85B0}"/>
          </ac:picMkLst>
        </pc:picChg>
        <pc:picChg chg="add">
          <ac:chgData name="이두석 주임연구원" userId="567d07be-4d79-4508-bf10-aadc2fdbf303" providerId="ADAL" clId="{C0009502-A088-429D-ADB1-961DB783D387}" dt="2018-08-28T10:19:18.209" v="9161"/>
          <ac:picMkLst>
            <pc:docMk/>
            <pc:sldMk cId="3063847195" sldId="4105"/>
            <ac:picMk id="5" creationId="{7E6DC7D3-A90E-4854-A9DA-E1DD206D92D6}"/>
          </ac:picMkLst>
        </pc:picChg>
      </pc:sldChg>
      <pc:sldChg chg="addSp modSp add">
        <pc:chgData name="이두석 주임연구원" userId="567d07be-4d79-4508-bf10-aadc2fdbf303" providerId="ADAL" clId="{C0009502-A088-429D-ADB1-961DB783D387}" dt="2018-08-28T11:13:58.554" v="11632" actId="20577"/>
        <pc:sldMkLst>
          <pc:docMk/>
          <pc:sldMk cId="670295978" sldId="4106"/>
        </pc:sldMkLst>
        <pc:graphicFrameChg chg="mod modGraphic">
          <ac:chgData name="이두석 주임연구원" userId="567d07be-4d79-4508-bf10-aadc2fdbf303" providerId="ADAL" clId="{C0009502-A088-429D-ADB1-961DB783D387}" dt="2018-08-28T11:13:58.554" v="11632" actId="20577"/>
          <ac:graphicFrameMkLst>
            <pc:docMk/>
            <pc:sldMk cId="670295978" sldId="4106"/>
            <ac:graphicFrameMk id="2" creationId="{C37C04D4-B959-402A-AE2B-705BB01024CC}"/>
          </ac:graphicFrameMkLst>
        </pc:graphicFrameChg>
        <pc:picChg chg="add mod">
          <ac:chgData name="이두석 주임연구원" userId="567d07be-4d79-4508-bf10-aadc2fdbf303" providerId="ADAL" clId="{C0009502-A088-429D-ADB1-961DB783D387}" dt="2018-08-28T10:19:15.738" v="9160" actId="1076"/>
          <ac:picMkLst>
            <pc:docMk/>
            <pc:sldMk cId="670295978" sldId="4106"/>
            <ac:picMk id="3" creationId="{AF0D5B66-0AA1-4004-A3D8-B0A5B98E6E49}"/>
          </ac:picMkLst>
        </pc:picChg>
      </pc:sldChg>
      <pc:sldChg chg="modSp add del">
        <pc:chgData name="이두석 주임연구원" userId="567d07be-4d79-4508-bf10-aadc2fdbf303" providerId="ADAL" clId="{C0009502-A088-429D-ADB1-961DB783D387}" dt="2018-08-28T10:32:20.627" v="9658" actId="2696"/>
        <pc:sldMkLst>
          <pc:docMk/>
          <pc:sldMk cId="1402105124" sldId="4107"/>
        </pc:sldMkLst>
        <pc:graphicFrameChg chg="mod modGraphic">
          <ac:chgData name="이두석 주임연구원" userId="567d07be-4d79-4508-bf10-aadc2fdbf303" providerId="ADAL" clId="{C0009502-A088-429D-ADB1-961DB783D387}" dt="2018-08-28T10:30:51.335" v="9643" actId="20577"/>
          <ac:graphicFrameMkLst>
            <pc:docMk/>
            <pc:sldMk cId="1402105124" sldId="4107"/>
            <ac:graphicFrameMk id="2" creationId="{C37C04D4-B959-402A-AE2B-705BB01024CC}"/>
          </ac:graphicFrameMkLst>
        </pc:graphicFrameChg>
      </pc:sldChg>
      <pc:sldChg chg="modSp add">
        <pc:chgData name="이두석 주임연구원" userId="567d07be-4d79-4508-bf10-aadc2fdbf303" providerId="ADAL" clId="{C0009502-A088-429D-ADB1-961DB783D387}" dt="2018-08-28T11:09:56.627" v="11397" actId="20577"/>
        <pc:sldMkLst>
          <pc:docMk/>
          <pc:sldMk cId="2008972523" sldId="4108"/>
        </pc:sldMkLst>
        <pc:graphicFrameChg chg="mod modGraphic">
          <ac:chgData name="이두석 주임연구원" userId="567d07be-4d79-4508-bf10-aadc2fdbf303" providerId="ADAL" clId="{C0009502-A088-429D-ADB1-961DB783D387}" dt="2018-08-28T11:09:56.627" v="11397" actId="20577"/>
          <ac:graphicFrameMkLst>
            <pc:docMk/>
            <pc:sldMk cId="2008972523" sldId="4108"/>
            <ac:graphicFrameMk id="2" creationId="{C37C04D4-B959-402A-AE2B-705BB01024CC}"/>
          </ac:graphicFrameMkLst>
        </pc:graphicFrameChg>
      </pc:sldChg>
      <pc:sldChg chg="add del">
        <pc:chgData name="이두석 주임연구원" userId="567d07be-4d79-4508-bf10-aadc2fdbf303" providerId="ADAL" clId="{C0009502-A088-429D-ADB1-961DB783D387}" dt="2018-08-28T10:34:44.632" v="9733" actId="2696"/>
        <pc:sldMkLst>
          <pc:docMk/>
          <pc:sldMk cId="3855416604" sldId="4109"/>
        </pc:sldMkLst>
      </pc:sldChg>
      <pc:sldChg chg="modSp add">
        <pc:chgData name="이두석 주임연구원" userId="567d07be-4d79-4508-bf10-aadc2fdbf303" providerId="ADAL" clId="{C0009502-A088-429D-ADB1-961DB783D387}" dt="2018-08-28T12:13:19.473" v="15474"/>
        <pc:sldMkLst>
          <pc:docMk/>
          <pc:sldMk cId="4003980214" sldId="4109"/>
        </pc:sldMkLst>
        <pc:graphicFrameChg chg="mod modGraphic">
          <ac:chgData name="이두석 주임연구원" userId="567d07be-4d79-4508-bf10-aadc2fdbf303" providerId="ADAL" clId="{C0009502-A088-429D-ADB1-961DB783D387}" dt="2018-08-28T12:13:19.473" v="15474"/>
          <ac:graphicFrameMkLst>
            <pc:docMk/>
            <pc:sldMk cId="4003980214" sldId="4109"/>
            <ac:graphicFrameMk id="2" creationId="{C37C04D4-B959-402A-AE2B-705BB01024CC}"/>
          </ac:graphicFrameMkLst>
        </pc:graphicFrameChg>
      </pc:sldChg>
      <pc:sldChg chg="modSp add del">
        <pc:chgData name="이두석 주임연구원" userId="567d07be-4d79-4508-bf10-aadc2fdbf303" providerId="ADAL" clId="{C0009502-A088-429D-ADB1-961DB783D387}" dt="2018-08-28T11:34:40.194" v="13271" actId="2696"/>
        <pc:sldMkLst>
          <pc:docMk/>
          <pc:sldMk cId="3395220777" sldId="4110"/>
        </pc:sldMkLst>
        <pc:graphicFrameChg chg="mod modGraphic">
          <ac:chgData name="이두석 주임연구원" userId="567d07be-4d79-4508-bf10-aadc2fdbf303" providerId="ADAL" clId="{C0009502-A088-429D-ADB1-961DB783D387}" dt="2018-08-28T11:30:36.071" v="12937" actId="20577"/>
          <ac:graphicFrameMkLst>
            <pc:docMk/>
            <pc:sldMk cId="3395220777" sldId="4110"/>
            <ac:graphicFrameMk id="2" creationId="{C37C04D4-B959-402A-AE2B-705BB01024CC}"/>
          </ac:graphicFrameMkLst>
        </pc:graphicFrameChg>
      </pc:sldChg>
      <pc:sldChg chg="addSp delSp modSp add">
        <pc:chgData name="이두석 주임연구원" userId="567d07be-4d79-4508-bf10-aadc2fdbf303" providerId="ADAL" clId="{C0009502-A088-429D-ADB1-961DB783D387}" dt="2018-08-28T11:46:38.495" v="14257"/>
        <pc:sldMkLst>
          <pc:docMk/>
          <pc:sldMk cId="2090404843" sldId="4111"/>
        </pc:sldMkLst>
        <pc:graphicFrameChg chg="mod modGraphic">
          <ac:chgData name="이두석 주임연구원" userId="567d07be-4d79-4508-bf10-aadc2fdbf303" providerId="ADAL" clId="{C0009502-A088-429D-ADB1-961DB783D387}" dt="2018-08-28T11:46:38.495" v="14257"/>
          <ac:graphicFrameMkLst>
            <pc:docMk/>
            <pc:sldMk cId="2090404843" sldId="4111"/>
            <ac:graphicFrameMk id="2" creationId="{C37C04D4-B959-402A-AE2B-705BB01024CC}"/>
          </ac:graphicFrameMkLst>
        </pc:graphicFrameChg>
        <pc:picChg chg="add mod">
          <ac:chgData name="이두석 주임연구원" userId="567d07be-4d79-4508-bf10-aadc2fdbf303" providerId="ADAL" clId="{C0009502-A088-429D-ADB1-961DB783D387}" dt="2018-08-28T11:43:47.534" v="13912" actId="1076"/>
          <ac:picMkLst>
            <pc:docMk/>
            <pc:sldMk cId="2090404843" sldId="4111"/>
            <ac:picMk id="4" creationId="{57527BCE-1812-4894-ACD8-559435323F62}"/>
          </ac:picMkLst>
        </pc:picChg>
        <pc:picChg chg="del">
          <ac:chgData name="이두석 주임연구원" userId="567d07be-4d79-4508-bf10-aadc2fdbf303" providerId="ADAL" clId="{C0009502-A088-429D-ADB1-961DB783D387}" dt="2018-08-28T11:43:32.924" v="13907" actId="478"/>
          <ac:picMkLst>
            <pc:docMk/>
            <pc:sldMk cId="2090404843" sldId="4111"/>
            <ac:picMk id="5" creationId="{7E6DC7D3-A90E-4854-A9DA-E1DD206D92D6}"/>
          </ac:picMkLst>
        </pc:picChg>
      </pc:sldChg>
      <pc:sldChg chg="add del">
        <pc:chgData name="이두석 주임연구원" userId="567d07be-4d79-4508-bf10-aadc2fdbf303" providerId="ADAL" clId="{C0009502-A088-429D-ADB1-961DB783D387}" dt="2018-08-28T11:34:44.247" v="13272" actId="2696"/>
        <pc:sldMkLst>
          <pc:docMk/>
          <pc:sldMk cId="1554379910" sldId="4112"/>
        </pc:sldMkLst>
      </pc:sldChg>
      <pc:sldChg chg="addSp delSp modSp add">
        <pc:chgData name="이두석 주임연구원" userId="567d07be-4d79-4508-bf10-aadc2fdbf303" providerId="ADAL" clId="{C0009502-A088-429D-ADB1-961DB783D387}" dt="2018-08-28T11:48:26.588" v="14627"/>
        <pc:sldMkLst>
          <pc:docMk/>
          <pc:sldMk cId="4111730171" sldId="4113"/>
        </pc:sldMkLst>
        <pc:graphicFrameChg chg="mod modGraphic">
          <ac:chgData name="이두석 주임연구원" userId="567d07be-4d79-4508-bf10-aadc2fdbf303" providerId="ADAL" clId="{C0009502-A088-429D-ADB1-961DB783D387}" dt="2018-08-28T11:48:26.588" v="14627"/>
          <ac:graphicFrameMkLst>
            <pc:docMk/>
            <pc:sldMk cId="4111730171" sldId="4113"/>
            <ac:graphicFrameMk id="2" creationId="{C37C04D4-B959-402A-AE2B-705BB01024CC}"/>
          </ac:graphicFrameMkLst>
        </pc:graphicFrameChg>
        <pc:picChg chg="add mod">
          <ac:chgData name="이두석 주임연구원" userId="567d07be-4d79-4508-bf10-aadc2fdbf303" providerId="ADAL" clId="{C0009502-A088-429D-ADB1-961DB783D387}" dt="2018-08-28T11:45:21.604" v="14154" actId="1076"/>
          <ac:picMkLst>
            <pc:docMk/>
            <pc:sldMk cId="4111730171" sldId="4113"/>
            <ac:picMk id="4" creationId="{0A22CB25-A4A9-46AC-A964-037DCA20B903}"/>
          </ac:picMkLst>
        </pc:picChg>
        <pc:picChg chg="del">
          <ac:chgData name="이두석 주임연구원" userId="567d07be-4d79-4508-bf10-aadc2fdbf303" providerId="ADAL" clId="{C0009502-A088-429D-ADB1-961DB783D387}" dt="2018-08-28T11:43:31.412" v="13906" actId="478"/>
          <ac:picMkLst>
            <pc:docMk/>
            <pc:sldMk cId="4111730171" sldId="4113"/>
            <ac:picMk id="5" creationId="{7E6DC7D3-A90E-4854-A9DA-E1DD206D92D6}"/>
          </ac:picMkLst>
        </pc:picChg>
      </pc:sldChg>
      <pc:sldChg chg="modSp add del">
        <pc:chgData name="이두석 주임연구원" userId="567d07be-4d79-4508-bf10-aadc2fdbf303" providerId="ADAL" clId="{C0009502-A088-429D-ADB1-961DB783D387}" dt="2018-08-28T11:52:30.872" v="14820" actId="2696"/>
        <pc:sldMkLst>
          <pc:docMk/>
          <pc:sldMk cId="1213653522" sldId="4114"/>
        </pc:sldMkLst>
        <pc:graphicFrameChg chg="mod modGraphic">
          <ac:chgData name="이두석 주임연구원" userId="567d07be-4d79-4508-bf10-aadc2fdbf303" providerId="ADAL" clId="{C0009502-A088-429D-ADB1-961DB783D387}" dt="2018-08-28T11:52:01.044" v="14817"/>
          <ac:graphicFrameMkLst>
            <pc:docMk/>
            <pc:sldMk cId="1213653522" sldId="4114"/>
            <ac:graphicFrameMk id="2" creationId="{C37C04D4-B959-402A-AE2B-705BB01024CC}"/>
          </ac:graphicFrameMkLst>
        </pc:graphicFrameChg>
      </pc:sldChg>
      <pc:sldChg chg="modSp add">
        <pc:chgData name="이두석 주임연구원" userId="567d07be-4d79-4508-bf10-aadc2fdbf303" providerId="ADAL" clId="{C0009502-A088-429D-ADB1-961DB783D387}" dt="2018-08-28T12:10:52.173" v="15199" actId="115"/>
        <pc:sldMkLst>
          <pc:docMk/>
          <pc:sldMk cId="3748541599" sldId="4115"/>
        </pc:sldMkLst>
        <pc:graphicFrameChg chg="mod modGraphic">
          <ac:chgData name="이두석 주임연구원" userId="567d07be-4d79-4508-bf10-aadc2fdbf303" providerId="ADAL" clId="{C0009502-A088-429D-ADB1-961DB783D387}" dt="2018-08-28T12:10:52.173" v="15199" actId="115"/>
          <ac:graphicFrameMkLst>
            <pc:docMk/>
            <pc:sldMk cId="3748541599" sldId="4115"/>
            <ac:graphicFrameMk id="2" creationId="{C37C04D4-B959-402A-AE2B-705BB01024CC}"/>
          </ac:graphicFrameMkLst>
        </pc:graphicFrameChg>
      </pc:sldChg>
      <pc:sldChg chg="modSp add">
        <pc:chgData name="이두석 주임연구원" userId="567d07be-4d79-4508-bf10-aadc2fdbf303" providerId="ADAL" clId="{C0009502-A088-429D-ADB1-961DB783D387}" dt="2018-08-28T12:32:52.585" v="16258" actId="20577"/>
        <pc:sldMkLst>
          <pc:docMk/>
          <pc:sldMk cId="121758054" sldId="4116"/>
        </pc:sldMkLst>
        <pc:graphicFrameChg chg="mod modGraphic">
          <ac:chgData name="이두석 주임연구원" userId="567d07be-4d79-4508-bf10-aadc2fdbf303" providerId="ADAL" clId="{C0009502-A088-429D-ADB1-961DB783D387}" dt="2018-08-28T12:32:52.585" v="16258" actId="20577"/>
          <ac:graphicFrameMkLst>
            <pc:docMk/>
            <pc:sldMk cId="121758054" sldId="4116"/>
            <ac:graphicFrameMk id="2" creationId="{C37C04D4-B959-402A-AE2B-705BB01024CC}"/>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827F66-6BB0-4A88-B3B9-7D3337F4557B}" type="datetimeFigureOut">
              <a:rPr lang="ko-KR" altLang="en-US" smtClean="0"/>
              <a:t>2018-08-28</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C2C1C7-2CFA-494C-BF99-0B49736C0371}" type="slidenum">
              <a:rPr lang="ko-KR" altLang="en-US" smtClean="0"/>
              <a:t>‹#›</a:t>
            </a:fld>
            <a:endParaRPr lang="ko-KR" altLang="en-US"/>
          </a:p>
        </p:txBody>
      </p:sp>
    </p:spTree>
    <p:extLst>
      <p:ext uri="{BB962C8B-B14F-4D97-AF65-F5344CB8AC3E}">
        <p14:creationId xmlns:p14="http://schemas.microsoft.com/office/powerpoint/2010/main" val="218355310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AC2C1C7-2CFA-494C-BF99-0B49736C0371}" type="slidenum">
              <a:rPr lang="ko-KR" altLang="en-US" smtClean="0"/>
              <a:t>4</a:t>
            </a:fld>
            <a:endParaRPr lang="ko-KR" altLang="en-US"/>
          </a:p>
        </p:txBody>
      </p:sp>
    </p:spTree>
    <p:extLst>
      <p:ext uri="{BB962C8B-B14F-4D97-AF65-F5344CB8AC3E}">
        <p14:creationId xmlns:p14="http://schemas.microsoft.com/office/powerpoint/2010/main" val="2695415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AC2C1C7-2CFA-494C-BF99-0B49736C0371}" type="slidenum">
              <a:rPr lang="ko-KR" altLang="en-US" smtClean="0"/>
              <a:t>13</a:t>
            </a:fld>
            <a:endParaRPr lang="ko-KR" altLang="en-US"/>
          </a:p>
        </p:txBody>
      </p:sp>
    </p:spTree>
    <p:extLst>
      <p:ext uri="{BB962C8B-B14F-4D97-AF65-F5344CB8AC3E}">
        <p14:creationId xmlns:p14="http://schemas.microsoft.com/office/powerpoint/2010/main" val="4208062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AC2C1C7-2CFA-494C-BF99-0B49736C0371}" type="slidenum">
              <a:rPr lang="ko-KR" altLang="en-US" smtClean="0"/>
              <a:t>14</a:t>
            </a:fld>
            <a:endParaRPr lang="ko-KR" altLang="en-US"/>
          </a:p>
        </p:txBody>
      </p:sp>
    </p:spTree>
    <p:extLst>
      <p:ext uri="{BB962C8B-B14F-4D97-AF65-F5344CB8AC3E}">
        <p14:creationId xmlns:p14="http://schemas.microsoft.com/office/powerpoint/2010/main" val="3230948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AC2C1C7-2CFA-494C-BF99-0B49736C0371}" type="slidenum">
              <a:rPr lang="ko-KR" altLang="en-US" smtClean="0"/>
              <a:t>15</a:t>
            </a:fld>
            <a:endParaRPr lang="ko-KR" altLang="en-US"/>
          </a:p>
        </p:txBody>
      </p:sp>
    </p:spTree>
    <p:extLst>
      <p:ext uri="{BB962C8B-B14F-4D97-AF65-F5344CB8AC3E}">
        <p14:creationId xmlns:p14="http://schemas.microsoft.com/office/powerpoint/2010/main" val="1668150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AC2C1C7-2CFA-494C-BF99-0B49736C0371}" type="slidenum">
              <a:rPr lang="ko-KR" altLang="en-US" smtClean="0"/>
              <a:t>16</a:t>
            </a:fld>
            <a:endParaRPr lang="ko-KR" altLang="en-US"/>
          </a:p>
        </p:txBody>
      </p:sp>
    </p:spTree>
    <p:extLst>
      <p:ext uri="{BB962C8B-B14F-4D97-AF65-F5344CB8AC3E}">
        <p14:creationId xmlns:p14="http://schemas.microsoft.com/office/powerpoint/2010/main" val="156576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AC2C1C7-2CFA-494C-BF99-0B49736C0371}" type="slidenum">
              <a:rPr lang="ko-KR" altLang="en-US" smtClean="0"/>
              <a:t>17</a:t>
            </a:fld>
            <a:endParaRPr lang="ko-KR" altLang="en-US"/>
          </a:p>
        </p:txBody>
      </p:sp>
    </p:spTree>
    <p:extLst>
      <p:ext uri="{BB962C8B-B14F-4D97-AF65-F5344CB8AC3E}">
        <p14:creationId xmlns:p14="http://schemas.microsoft.com/office/powerpoint/2010/main" val="2563614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AC2C1C7-2CFA-494C-BF99-0B49736C0371}" type="slidenum">
              <a:rPr lang="ko-KR" altLang="en-US" smtClean="0"/>
              <a:t>18</a:t>
            </a:fld>
            <a:endParaRPr lang="ko-KR" altLang="en-US"/>
          </a:p>
        </p:txBody>
      </p:sp>
    </p:spTree>
    <p:extLst>
      <p:ext uri="{BB962C8B-B14F-4D97-AF65-F5344CB8AC3E}">
        <p14:creationId xmlns:p14="http://schemas.microsoft.com/office/powerpoint/2010/main" val="3227522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AC2C1C7-2CFA-494C-BF99-0B49736C0371}" type="slidenum">
              <a:rPr lang="ko-KR" altLang="en-US" smtClean="0"/>
              <a:t>5</a:t>
            </a:fld>
            <a:endParaRPr lang="ko-KR" altLang="en-US"/>
          </a:p>
        </p:txBody>
      </p:sp>
    </p:spTree>
    <p:extLst>
      <p:ext uri="{BB962C8B-B14F-4D97-AF65-F5344CB8AC3E}">
        <p14:creationId xmlns:p14="http://schemas.microsoft.com/office/powerpoint/2010/main" val="1934164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AC2C1C7-2CFA-494C-BF99-0B49736C0371}" type="slidenum">
              <a:rPr lang="ko-KR" altLang="en-US" smtClean="0"/>
              <a:t>6</a:t>
            </a:fld>
            <a:endParaRPr lang="ko-KR" altLang="en-US"/>
          </a:p>
        </p:txBody>
      </p:sp>
    </p:spTree>
    <p:extLst>
      <p:ext uri="{BB962C8B-B14F-4D97-AF65-F5344CB8AC3E}">
        <p14:creationId xmlns:p14="http://schemas.microsoft.com/office/powerpoint/2010/main" val="2297857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AC2C1C7-2CFA-494C-BF99-0B49736C0371}" type="slidenum">
              <a:rPr lang="ko-KR" altLang="en-US" smtClean="0"/>
              <a:t>7</a:t>
            </a:fld>
            <a:endParaRPr lang="ko-KR" altLang="en-US"/>
          </a:p>
        </p:txBody>
      </p:sp>
    </p:spTree>
    <p:extLst>
      <p:ext uri="{BB962C8B-B14F-4D97-AF65-F5344CB8AC3E}">
        <p14:creationId xmlns:p14="http://schemas.microsoft.com/office/powerpoint/2010/main" val="340462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AC2C1C7-2CFA-494C-BF99-0B49736C0371}" type="slidenum">
              <a:rPr lang="ko-KR" altLang="en-US" smtClean="0"/>
              <a:t>8</a:t>
            </a:fld>
            <a:endParaRPr lang="ko-KR" altLang="en-US"/>
          </a:p>
        </p:txBody>
      </p:sp>
    </p:spTree>
    <p:extLst>
      <p:ext uri="{BB962C8B-B14F-4D97-AF65-F5344CB8AC3E}">
        <p14:creationId xmlns:p14="http://schemas.microsoft.com/office/powerpoint/2010/main" val="519580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AC2C1C7-2CFA-494C-BF99-0B49736C0371}" type="slidenum">
              <a:rPr lang="ko-KR" altLang="en-US" smtClean="0"/>
              <a:t>9</a:t>
            </a:fld>
            <a:endParaRPr lang="ko-KR" altLang="en-US"/>
          </a:p>
        </p:txBody>
      </p:sp>
    </p:spTree>
    <p:extLst>
      <p:ext uri="{BB962C8B-B14F-4D97-AF65-F5344CB8AC3E}">
        <p14:creationId xmlns:p14="http://schemas.microsoft.com/office/powerpoint/2010/main" val="3627373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AC2C1C7-2CFA-494C-BF99-0B49736C0371}" type="slidenum">
              <a:rPr lang="ko-KR" altLang="en-US" smtClean="0"/>
              <a:t>10</a:t>
            </a:fld>
            <a:endParaRPr lang="ko-KR" altLang="en-US"/>
          </a:p>
        </p:txBody>
      </p:sp>
    </p:spTree>
    <p:extLst>
      <p:ext uri="{BB962C8B-B14F-4D97-AF65-F5344CB8AC3E}">
        <p14:creationId xmlns:p14="http://schemas.microsoft.com/office/powerpoint/2010/main" val="2141138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AC2C1C7-2CFA-494C-BF99-0B49736C0371}" type="slidenum">
              <a:rPr lang="ko-KR" altLang="en-US" smtClean="0"/>
              <a:t>11</a:t>
            </a:fld>
            <a:endParaRPr lang="ko-KR" altLang="en-US"/>
          </a:p>
        </p:txBody>
      </p:sp>
    </p:spTree>
    <p:extLst>
      <p:ext uri="{BB962C8B-B14F-4D97-AF65-F5344CB8AC3E}">
        <p14:creationId xmlns:p14="http://schemas.microsoft.com/office/powerpoint/2010/main" val="4097060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AC2C1C7-2CFA-494C-BF99-0B49736C0371}" type="slidenum">
              <a:rPr lang="ko-KR" altLang="en-US" smtClean="0"/>
              <a:t>12</a:t>
            </a:fld>
            <a:endParaRPr lang="ko-KR" altLang="en-US"/>
          </a:p>
        </p:txBody>
      </p:sp>
    </p:spTree>
    <p:extLst>
      <p:ext uri="{BB962C8B-B14F-4D97-AF65-F5344CB8AC3E}">
        <p14:creationId xmlns:p14="http://schemas.microsoft.com/office/powerpoint/2010/main" val="1878147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76F40C-6BA7-4B2D-97CD-8DDE5E32CA38}"/>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E4E78E4C-C5B2-4131-AEE7-D44AC71E37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5E5C7CBE-4D0E-406F-87CD-9E3726DC3BF5}"/>
              </a:ext>
            </a:extLst>
          </p:cNvPr>
          <p:cNvSpPr>
            <a:spLocks noGrp="1"/>
          </p:cNvSpPr>
          <p:nvPr>
            <p:ph type="dt" sz="half" idx="10"/>
          </p:nvPr>
        </p:nvSpPr>
        <p:spPr/>
        <p:txBody>
          <a:bodyPr/>
          <a:lstStyle/>
          <a:p>
            <a:fld id="{85655B6F-E728-4F4C-95DF-3E5EE7CFCD4A}" type="datetimeFigureOut">
              <a:rPr lang="ko-KR" altLang="en-US" smtClean="0"/>
              <a:t>2018-08-28</a:t>
            </a:fld>
            <a:endParaRPr lang="ko-KR" altLang="en-US"/>
          </a:p>
        </p:txBody>
      </p:sp>
      <p:sp>
        <p:nvSpPr>
          <p:cNvPr id="5" name="바닥글 개체 틀 4">
            <a:extLst>
              <a:ext uri="{FF2B5EF4-FFF2-40B4-BE49-F238E27FC236}">
                <a16:creationId xmlns:a16="http://schemas.microsoft.com/office/drawing/2014/main" id="{1AC1791C-9707-4D90-8461-3DB41095ED8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2FBF095-B5E5-4713-9C44-B7807ADF318E}"/>
              </a:ext>
            </a:extLst>
          </p:cNvPr>
          <p:cNvSpPr>
            <a:spLocks noGrp="1"/>
          </p:cNvSpPr>
          <p:nvPr>
            <p:ph type="sldNum" sz="quarter" idx="12"/>
          </p:nvPr>
        </p:nvSpPr>
        <p:spPr/>
        <p:txBody>
          <a:bodyPr/>
          <a:lstStyle/>
          <a:p>
            <a:fld id="{89C794FE-82F1-4CDA-8816-B9576FA009F9}" type="slidenum">
              <a:rPr lang="ko-KR" altLang="en-US" smtClean="0"/>
              <a:t>‹#›</a:t>
            </a:fld>
            <a:endParaRPr lang="ko-KR" altLang="en-US"/>
          </a:p>
        </p:txBody>
      </p:sp>
    </p:spTree>
    <p:extLst>
      <p:ext uri="{BB962C8B-B14F-4D97-AF65-F5344CB8AC3E}">
        <p14:creationId xmlns:p14="http://schemas.microsoft.com/office/powerpoint/2010/main" val="4158216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037EAD-66AA-4D6E-BAC5-6770990451BF}"/>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AB429AEB-2475-4709-BEBE-CAE14E73EF72}"/>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7553EEC5-2333-42CF-9483-B91BA5EC8F11}"/>
              </a:ext>
            </a:extLst>
          </p:cNvPr>
          <p:cNvSpPr>
            <a:spLocks noGrp="1"/>
          </p:cNvSpPr>
          <p:nvPr>
            <p:ph type="dt" sz="half" idx="10"/>
          </p:nvPr>
        </p:nvSpPr>
        <p:spPr/>
        <p:txBody>
          <a:bodyPr/>
          <a:lstStyle/>
          <a:p>
            <a:fld id="{85655B6F-E728-4F4C-95DF-3E5EE7CFCD4A}" type="datetimeFigureOut">
              <a:rPr lang="ko-KR" altLang="en-US" smtClean="0"/>
              <a:t>2018-08-28</a:t>
            </a:fld>
            <a:endParaRPr lang="ko-KR" altLang="en-US"/>
          </a:p>
        </p:txBody>
      </p:sp>
      <p:sp>
        <p:nvSpPr>
          <p:cNvPr id="5" name="바닥글 개체 틀 4">
            <a:extLst>
              <a:ext uri="{FF2B5EF4-FFF2-40B4-BE49-F238E27FC236}">
                <a16:creationId xmlns:a16="http://schemas.microsoft.com/office/drawing/2014/main" id="{855D3C20-B382-4B2D-A595-02CED207044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F27E318-43AE-4E36-9ED0-7B7CCE47165D}"/>
              </a:ext>
            </a:extLst>
          </p:cNvPr>
          <p:cNvSpPr>
            <a:spLocks noGrp="1"/>
          </p:cNvSpPr>
          <p:nvPr>
            <p:ph type="sldNum" sz="quarter" idx="12"/>
          </p:nvPr>
        </p:nvSpPr>
        <p:spPr/>
        <p:txBody>
          <a:bodyPr/>
          <a:lstStyle/>
          <a:p>
            <a:fld id="{89C794FE-82F1-4CDA-8816-B9576FA009F9}" type="slidenum">
              <a:rPr lang="ko-KR" altLang="en-US" smtClean="0"/>
              <a:t>‹#›</a:t>
            </a:fld>
            <a:endParaRPr lang="ko-KR" altLang="en-US"/>
          </a:p>
        </p:txBody>
      </p:sp>
    </p:spTree>
    <p:extLst>
      <p:ext uri="{BB962C8B-B14F-4D97-AF65-F5344CB8AC3E}">
        <p14:creationId xmlns:p14="http://schemas.microsoft.com/office/powerpoint/2010/main" val="140920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0673EDF2-1DF2-4FA5-8D69-1E34CF554D1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E1C030B0-A82B-4264-9AD6-F22777892B7A}"/>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69E74527-E6E8-4675-88C7-66336EBABC21}"/>
              </a:ext>
            </a:extLst>
          </p:cNvPr>
          <p:cNvSpPr>
            <a:spLocks noGrp="1"/>
          </p:cNvSpPr>
          <p:nvPr>
            <p:ph type="dt" sz="half" idx="10"/>
          </p:nvPr>
        </p:nvSpPr>
        <p:spPr/>
        <p:txBody>
          <a:bodyPr/>
          <a:lstStyle/>
          <a:p>
            <a:fld id="{85655B6F-E728-4F4C-95DF-3E5EE7CFCD4A}" type="datetimeFigureOut">
              <a:rPr lang="ko-KR" altLang="en-US" smtClean="0"/>
              <a:t>2018-08-28</a:t>
            </a:fld>
            <a:endParaRPr lang="ko-KR" altLang="en-US"/>
          </a:p>
        </p:txBody>
      </p:sp>
      <p:sp>
        <p:nvSpPr>
          <p:cNvPr id="5" name="바닥글 개체 틀 4">
            <a:extLst>
              <a:ext uri="{FF2B5EF4-FFF2-40B4-BE49-F238E27FC236}">
                <a16:creationId xmlns:a16="http://schemas.microsoft.com/office/drawing/2014/main" id="{31E6912E-AB93-4A17-B76B-01EFAD1941E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EF7B861-7D00-4ABB-8EF2-1308F5418503}"/>
              </a:ext>
            </a:extLst>
          </p:cNvPr>
          <p:cNvSpPr>
            <a:spLocks noGrp="1"/>
          </p:cNvSpPr>
          <p:nvPr>
            <p:ph type="sldNum" sz="quarter" idx="12"/>
          </p:nvPr>
        </p:nvSpPr>
        <p:spPr/>
        <p:txBody>
          <a:bodyPr/>
          <a:lstStyle/>
          <a:p>
            <a:fld id="{89C794FE-82F1-4CDA-8816-B9576FA009F9}" type="slidenum">
              <a:rPr lang="ko-KR" altLang="en-US" smtClean="0"/>
              <a:t>‹#›</a:t>
            </a:fld>
            <a:endParaRPr lang="ko-KR" altLang="en-US"/>
          </a:p>
        </p:txBody>
      </p:sp>
    </p:spTree>
    <p:extLst>
      <p:ext uri="{BB962C8B-B14F-4D97-AF65-F5344CB8AC3E}">
        <p14:creationId xmlns:p14="http://schemas.microsoft.com/office/powerpoint/2010/main" val="2917661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0821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빈 화면">
    <p:spTree>
      <p:nvGrpSpPr>
        <p:cNvPr id="1" name=""/>
        <p:cNvGrpSpPr/>
        <p:nvPr/>
      </p:nvGrpSpPr>
      <p:grpSpPr>
        <a:xfrm>
          <a:off x="0" y="0"/>
          <a:ext cx="0" cy="0"/>
          <a:chOff x="0" y="0"/>
          <a:chExt cx="0" cy="0"/>
        </a:xfrm>
      </p:grpSpPr>
      <p:sp>
        <p:nvSpPr>
          <p:cNvPr id="5" name="직사각형 4"/>
          <p:cNvSpPr/>
          <p:nvPr userDrawn="1"/>
        </p:nvSpPr>
        <p:spPr>
          <a:xfrm>
            <a:off x="0" y="2348880"/>
            <a:ext cx="12197864" cy="828000"/>
          </a:xfrm>
          <a:prstGeom prst="rect">
            <a:avLst/>
          </a:prstGeom>
          <a:solidFill>
            <a:srgbClr val="2B414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3163" tIns="51581" rIns="103163" bIns="51581" rtlCol="0" anchor="ctr"/>
          <a:lstStyle>
            <a:defPPr>
              <a:defRPr lang="ko-KR"/>
            </a:defPPr>
            <a:lvl1pPr marL="0" algn="l" defTabSz="1031626" rtl="0" eaLnBrk="1" latinLnBrk="1" hangingPunct="1">
              <a:defRPr sz="2000" kern="1200">
                <a:solidFill>
                  <a:schemeClr val="lt1"/>
                </a:solidFill>
                <a:latin typeface="+mn-lt"/>
                <a:ea typeface="+mn-ea"/>
                <a:cs typeface="+mn-cs"/>
              </a:defRPr>
            </a:lvl1pPr>
            <a:lvl2pPr marL="515813" algn="l" defTabSz="1031626" rtl="0" eaLnBrk="1" latinLnBrk="1" hangingPunct="1">
              <a:defRPr sz="2000" kern="1200">
                <a:solidFill>
                  <a:schemeClr val="lt1"/>
                </a:solidFill>
                <a:latin typeface="+mn-lt"/>
                <a:ea typeface="+mn-ea"/>
                <a:cs typeface="+mn-cs"/>
              </a:defRPr>
            </a:lvl2pPr>
            <a:lvl3pPr marL="1031626" algn="l" defTabSz="1031626" rtl="0" eaLnBrk="1" latinLnBrk="1" hangingPunct="1">
              <a:defRPr sz="2000" kern="1200">
                <a:solidFill>
                  <a:schemeClr val="lt1"/>
                </a:solidFill>
                <a:latin typeface="+mn-lt"/>
                <a:ea typeface="+mn-ea"/>
                <a:cs typeface="+mn-cs"/>
              </a:defRPr>
            </a:lvl3pPr>
            <a:lvl4pPr marL="1547439" algn="l" defTabSz="1031626" rtl="0" eaLnBrk="1" latinLnBrk="1" hangingPunct="1">
              <a:defRPr sz="2000" kern="1200">
                <a:solidFill>
                  <a:schemeClr val="lt1"/>
                </a:solidFill>
                <a:latin typeface="+mn-lt"/>
                <a:ea typeface="+mn-ea"/>
                <a:cs typeface="+mn-cs"/>
              </a:defRPr>
            </a:lvl4pPr>
            <a:lvl5pPr marL="2063252" algn="l" defTabSz="1031626" rtl="0" eaLnBrk="1" latinLnBrk="1" hangingPunct="1">
              <a:defRPr sz="2000" kern="1200">
                <a:solidFill>
                  <a:schemeClr val="lt1"/>
                </a:solidFill>
                <a:latin typeface="+mn-lt"/>
                <a:ea typeface="+mn-ea"/>
                <a:cs typeface="+mn-cs"/>
              </a:defRPr>
            </a:lvl5pPr>
            <a:lvl6pPr marL="2579065" algn="l" defTabSz="1031626" rtl="0" eaLnBrk="1" latinLnBrk="1" hangingPunct="1">
              <a:defRPr sz="2000" kern="1200">
                <a:solidFill>
                  <a:schemeClr val="lt1"/>
                </a:solidFill>
                <a:latin typeface="+mn-lt"/>
                <a:ea typeface="+mn-ea"/>
                <a:cs typeface="+mn-cs"/>
              </a:defRPr>
            </a:lvl6pPr>
            <a:lvl7pPr marL="3094878" algn="l" defTabSz="1031626" rtl="0" eaLnBrk="1" latinLnBrk="1" hangingPunct="1">
              <a:defRPr sz="2000" kern="1200">
                <a:solidFill>
                  <a:schemeClr val="lt1"/>
                </a:solidFill>
                <a:latin typeface="+mn-lt"/>
                <a:ea typeface="+mn-ea"/>
                <a:cs typeface="+mn-cs"/>
              </a:defRPr>
            </a:lvl7pPr>
            <a:lvl8pPr marL="3610691" algn="l" defTabSz="1031626" rtl="0" eaLnBrk="1" latinLnBrk="1" hangingPunct="1">
              <a:defRPr sz="2000" kern="1200">
                <a:solidFill>
                  <a:schemeClr val="lt1"/>
                </a:solidFill>
                <a:latin typeface="+mn-lt"/>
                <a:ea typeface="+mn-ea"/>
                <a:cs typeface="+mn-cs"/>
              </a:defRPr>
            </a:lvl8pPr>
            <a:lvl9pPr marL="4126504" algn="l" defTabSz="1031626" rtl="0" eaLnBrk="1" latinLnBrk="1" hangingPunct="1">
              <a:defRPr sz="2000" kern="1200">
                <a:solidFill>
                  <a:schemeClr val="lt1"/>
                </a:solidFill>
                <a:latin typeface="+mn-lt"/>
                <a:ea typeface="+mn-ea"/>
                <a:cs typeface="+mn-cs"/>
              </a:defRPr>
            </a:lvl9pPr>
          </a:lstStyle>
          <a:p>
            <a:pPr algn="ctr"/>
            <a:endParaRPr lang="ko-KR" altLang="en-US" sz="2000" dirty="0">
              <a:latin typeface="나눔고딕" panose="020D0604000000000000" pitchFamily="50" charset="-127"/>
              <a:ea typeface="나눔고딕" panose="020D0604000000000000" pitchFamily="50" charset="-127"/>
            </a:endParaRPr>
          </a:p>
        </p:txBody>
      </p:sp>
      <p:cxnSp>
        <p:nvCxnSpPr>
          <p:cNvPr id="6" name="직선 연결선 5"/>
          <p:cNvCxnSpPr/>
          <p:nvPr userDrawn="1"/>
        </p:nvCxnSpPr>
        <p:spPr>
          <a:xfrm>
            <a:off x="6212898" y="2358505"/>
            <a:ext cx="5984415"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직사각형 6"/>
          <p:cNvSpPr/>
          <p:nvPr userDrawn="1"/>
        </p:nvSpPr>
        <p:spPr>
          <a:xfrm>
            <a:off x="10544177" y="3102066"/>
            <a:ext cx="1653177" cy="70813"/>
          </a:xfrm>
          <a:prstGeom prst="rect">
            <a:avLst/>
          </a:prstGeom>
          <a:solidFill>
            <a:srgbClr val="DC551E"/>
          </a:solidFill>
          <a:ln>
            <a:noFill/>
          </a:ln>
        </p:spPr>
        <p:style>
          <a:lnRef idx="2">
            <a:schemeClr val="accent1">
              <a:shade val="50000"/>
            </a:schemeClr>
          </a:lnRef>
          <a:fillRef idx="1">
            <a:schemeClr val="accent1"/>
          </a:fillRef>
          <a:effectRef idx="0">
            <a:schemeClr val="accent1"/>
          </a:effectRef>
          <a:fontRef idx="minor">
            <a:schemeClr val="lt1"/>
          </a:fontRef>
        </p:style>
        <p:txBody>
          <a:bodyPr lIns="103163" tIns="51581" rIns="103163" bIns="51581" rtlCol="0" anchor="ctr"/>
          <a:lstStyle>
            <a:defPPr>
              <a:defRPr lang="ko-KR"/>
            </a:defPPr>
            <a:lvl1pPr marL="0" algn="l" defTabSz="1031626" rtl="0" eaLnBrk="1" latinLnBrk="1" hangingPunct="1">
              <a:defRPr sz="2000" kern="1200">
                <a:solidFill>
                  <a:schemeClr val="lt1"/>
                </a:solidFill>
                <a:latin typeface="+mn-lt"/>
                <a:ea typeface="+mn-ea"/>
                <a:cs typeface="+mn-cs"/>
              </a:defRPr>
            </a:lvl1pPr>
            <a:lvl2pPr marL="515813" algn="l" defTabSz="1031626" rtl="0" eaLnBrk="1" latinLnBrk="1" hangingPunct="1">
              <a:defRPr sz="2000" kern="1200">
                <a:solidFill>
                  <a:schemeClr val="lt1"/>
                </a:solidFill>
                <a:latin typeface="+mn-lt"/>
                <a:ea typeface="+mn-ea"/>
                <a:cs typeface="+mn-cs"/>
              </a:defRPr>
            </a:lvl2pPr>
            <a:lvl3pPr marL="1031626" algn="l" defTabSz="1031626" rtl="0" eaLnBrk="1" latinLnBrk="1" hangingPunct="1">
              <a:defRPr sz="2000" kern="1200">
                <a:solidFill>
                  <a:schemeClr val="lt1"/>
                </a:solidFill>
                <a:latin typeface="+mn-lt"/>
                <a:ea typeface="+mn-ea"/>
                <a:cs typeface="+mn-cs"/>
              </a:defRPr>
            </a:lvl3pPr>
            <a:lvl4pPr marL="1547439" algn="l" defTabSz="1031626" rtl="0" eaLnBrk="1" latinLnBrk="1" hangingPunct="1">
              <a:defRPr sz="2000" kern="1200">
                <a:solidFill>
                  <a:schemeClr val="lt1"/>
                </a:solidFill>
                <a:latin typeface="+mn-lt"/>
                <a:ea typeface="+mn-ea"/>
                <a:cs typeface="+mn-cs"/>
              </a:defRPr>
            </a:lvl4pPr>
            <a:lvl5pPr marL="2063252" algn="l" defTabSz="1031626" rtl="0" eaLnBrk="1" latinLnBrk="1" hangingPunct="1">
              <a:defRPr sz="2000" kern="1200">
                <a:solidFill>
                  <a:schemeClr val="lt1"/>
                </a:solidFill>
                <a:latin typeface="+mn-lt"/>
                <a:ea typeface="+mn-ea"/>
                <a:cs typeface="+mn-cs"/>
              </a:defRPr>
            </a:lvl5pPr>
            <a:lvl6pPr marL="2579065" algn="l" defTabSz="1031626" rtl="0" eaLnBrk="1" latinLnBrk="1" hangingPunct="1">
              <a:defRPr sz="2000" kern="1200">
                <a:solidFill>
                  <a:schemeClr val="lt1"/>
                </a:solidFill>
                <a:latin typeface="+mn-lt"/>
                <a:ea typeface="+mn-ea"/>
                <a:cs typeface="+mn-cs"/>
              </a:defRPr>
            </a:lvl6pPr>
            <a:lvl7pPr marL="3094878" algn="l" defTabSz="1031626" rtl="0" eaLnBrk="1" latinLnBrk="1" hangingPunct="1">
              <a:defRPr sz="2000" kern="1200">
                <a:solidFill>
                  <a:schemeClr val="lt1"/>
                </a:solidFill>
                <a:latin typeface="+mn-lt"/>
                <a:ea typeface="+mn-ea"/>
                <a:cs typeface="+mn-cs"/>
              </a:defRPr>
            </a:lvl7pPr>
            <a:lvl8pPr marL="3610691" algn="l" defTabSz="1031626" rtl="0" eaLnBrk="1" latinLnBrk="1" hangingPunct="1">
              <a:defRPr sz="2000" kern="1200">
                <a:solidFill>
                  <a:schemeClr val="lt1"/>
                </a:solidFill>
                <a:latin typeface="+mn-lt"/>
                <a:ea typeface="+mn-ea"/>
                <a:cs typeface="+mn-cs"/>
              </a:defRPr>
            </a:lvl8pPr>
            <a:lvl9pPr marL="4126504" algn="l" defTabSz="1031626" rtl="0" eaLnBrk="1" latinLnBrk="1" hangingPunct="1">
              <a:defRPr sz="2000" kern="1200">
                <a:solidFill>
                  <a:schemeClr val="lt1"/>
                </a:solidFill>
                <a:latin typeface="+mn-lt"/>
                <a:ea typeface="+mn-ea"/>
                <a:cs typeface="+mn-cs"/>
              </a:defRPr>
            </a:lvl9pPr>
          </a:lstStyle>
          <a:p>
            <a:pPr algn="ctr"/>
            <a:endParaRPr lang="ko-KR" altLang="en-US" sz="2000" dirty="0">
              <a:latin typeface="나눔고딕" panose="020D0604000000000000" pitchFamily="50" charset="-127"/>
              <a:ea typeface="나눔고딕" panose="020D0604000000000000" pitchFamily="50" charset="-127"/>
            </a:endParaRPr>
          </a:p>
        </p:txBody>
      </p:sp>
      <p:sp>
        <p:nvSpPr>
          <p:cNvPr id="3" name="텍스트 개체 틀 2"/>
          <p:cNvSpPr>
            <a:spLocks noGrp="1"/>
          </p:cNvSpPr>
          <p:nvPr>
            <p:ph type="body" sz="quarter" idx="10"/>
          </p:nvPr>
        </p:nvSpPr>
        <p:spPr>
          <a:xfrm>
            <a:off x="6096000" y="2420387"/>
            <a:ext cx="5940746" cy="647700"/>
          </a:xfrm>
          <a:prstGeom prst="rect">
            <a:avLst/>
          </a:prstGeom>
        </p:spPr>
        <p:txBody>
          <a:bodyPr anchor="ctr"/>
          <a:lstStyle>
            <a:lvl1pPr marL="0" indent="0" algn="l">
              <a:buNone/>
              <a:defRPr>
                <a:solidFill>
                  <a:schemeClr val="bg1"/>
                </a:solidFill>
                <a:latin typeface="나눔고딕 ExtraBold" pitchFamily="50" charset="-127"/>
                <a:ea typeface="나눔고딕 ExtraBold" pitchFamily="50" charset="-127"/>
              </a:defRPr>
            </a:lvl1pPr>
            <a:lvl2pPr marL="457200" indent="0">
              <a:buNone/>
              <a:defRPr/>
            </a:lvl2pPr>
            <a:lvl3pPr marL="914400" indent="0">
              <a:buNone/>
              <a:defRPr/>
            </a:lvl3pPr>
            <a:lvl4pPr marL="1371600" indent="0">
              <a:buNone/>
              <a:defRPr/>
            </a:lvl4pPr>
            <a:lvl5pPr marL="1828800" indent="0">
              <a:buNone/>
              <a:defRPr/>
            </a:lvl5pPr>
          </a:lstStyle>
          <a:p>
            <a:pPr lvl="0"/>
            <a:r>
              <a:rPr lang="ko-KR" altLang="en-US" dirty="0"/>
              <a:t>마스터 텍스트 스타일을 편집합니다</a:t>
            </a:r>
          </a:p>
        </p:txBody>
      </p:sp>
      <p:sp>
        <p:nvSpPr>
          <p:cNvPr id="10" name="텍스트 개체 틀 9"/>
          <p:cNvSpPr>
            <a:spLocks noGrp="1"/>
          </p:cNvSpPr>
          <p:nvPr>
            <p:ph type="body" sz="quarter" idx="11"/>
          </p:nvPr>
        </p:nvSpPr>
        <p:spPr>
          <a:xfrm>
            <a:off x="6773834" y="3346847"/>
            <a:ext cx="5262913" cy="936625"/>
          </a:xfrm>
          <a:prstGeom prst="rect">
            <a:avLst/>
          </a:prstGeom>
        </p:spPr>
        <p:txBody>
          <a:bodyPr anchor="t"/>
          <a:lstStyle>
            <a:lvl1pPr marL="269875" indent="-269875">
              <a:lnSpc>
                <a:spcPct val="150000"/>
              </a:lnSpc>
              <a:buFont typeface="+mj-lt"/>
              <a:buAutoNum type="arabicPeriod"/>
              <a:defRPr sz="1600" b="1"/>
            </a:lvl1pPr>
            <a:lvl2pPr marL="457200" indent="0">
              <a:lnSpc>
                <a:spcPct val="150000"/>
              </a:lnSpc>
              <a:buFont typeface="+mj-lt"/>
              <a:buNone/>
              <a:defRPr sz="1400" b="1"/>
            </a:lvl2pPr>
            <a:lvl3pPr marL="1371600" indent="-457200">
              <a:buFont typeface="+mj-lt"/>
              <a:buAutoNum type="arabicPeriod"/>
              <a:defRPr sz="1200" b="1"/>
            </a:lvl3pPr>
            <a:lvl4pPr marL="1828800" indent="-457200">
              <a:buFont typeface="+mj-lt"/>
              <a:buAutoNum type="arabicPeriod"/>
              <a:defRPr sz="1100" b="1"/>
            </a:lvl4pPr>
            <a:lvl5pPr marL="2286000" indent="-457200">
              <a:buFont typeface="+mj-lt"/>
              <a:buAutoNum type="arabicPeriod"/>
              <a:defRPr sz="1100" b="1"/>
            </a:lvl5pPr>
          </a:lstStyle>
          <a:p>
            <a:pPr lvl="0"/>
            <a:r>
              <a:rPr lang="ko-KR" altLang="en-US" dirty="0"/>
              <a:t>마스터 텍스트 스타일을 편집합니다</a:t>
            </a:r>
          </a:p>
        </p:txBody>
      </p:sp>
      <p:sp>
        <p:nvSpPr>
          <p:cNvPr id="11" name="직사각형 10"/>
          <p:cNvSpPr/>
          <p:nvPr userDrawn="1"/>
        </p:nvSpPr>
        <p:spPr>
          <a:xfrm>
            <a:off x="1" y="6453336"/>
            <a:ext cx="2371950" cy="40466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3" name="직사각형 12"/>
          <p:cNvSpPr/>
          <p:nvPr userDrawn="1"/>
        </p:nvSpPr>
        <p:spPr>
          <a:xfrm>
            <a:off x="5386658" y="6453336"/>
            <a:ext cx="6811207" cy="40466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Tree>
    <p:extLst>
      <p:ext uri="{BB962C8B-B14F-4D97-AF65-F5344CB8AC3E}">
        <p14:creationId xmlns:p14="http://schemas.microsoft.com/office/powerpoint/2010/main" val="1769167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사용자 지정 레이아웃">
    <p:spTree>
      <p:nvGrpSpPr>
        <p:cNvPr id="1" name=""/>
        <p:cNvGrpSpPr/>
        <p:nvPr/>
      </p:nvGrpSpPr>
      <p:grpSpPr>
        <a:xfrm>
          <a:off x="0" y="0"/>
          <a:ext cx="0" cy="0"/>
          <a:chOff x="0" y="0"/>
          <a:chExt cx="0" cy="0"/>
        </a:xfrm>
      </p:grpSpPr>
      <p:sp>
        <p:nvSpPr>
          <p:cNvPr id="5" name="직사각형 4"/>
          <p:cNvSpPr/>
          <p:nvPr userDrawn="1"/>
        </p:nvSpPr>
        <p:spPr>
          <a:xfrm>
            <a:off x="0" y="404664"/>
            <a:ext cx="12190476" cy="504056"/>
          </a:xfrm>
          <a:prstGeom prst="rect">
            <a:avLst/>
          </a:prstGeom>
          <a:gradFill flip="none" rotWithShape="1">
            <a:gsLst>
              <a:gs pos="0">
                <a:srgbClr val="2B4149">
                  <a:alpha val="80000"/>
                </a:srgbClr>
              </a:gs>
              <a:gs pos="53000">
                <a:srgbClr val="2B4149">
                  <a:alpha val="80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나눔고딕" panose="020D0604000000000000" pitchFamily="50" charset="-127"/>
              <a:ea typeface="나눔고딕" panose="020D0604000000000000" pitchFamily="50" charset="-127"/>
            </a:endParaRPr>
          </a:p>
        </p:txBody>
      </p:sp>
      <p:sp>
        <p:nvSpPr>
          <p:cNvPr id="2" name="제목 1"/>
          <p:cNvSpPr>
            <a:spLocks noGrp="1"/>
          </p:cNvSpPr>
          <p:nvPr>
            <p:ph type="title"/>
          </p:nvPr>
        </p:nvSpPr>
        <p:spPr>
          <a:xfrm>
            <a:off x="308530" y="25374"/>
            <a:ext cx="11773783" cy="346050"/>
          </a:xfrm>
        </p:spPr>
        <p:txBody>
          <a:bodyPr>
            <a:noAutofit/>
          </a:bodyPr>
          <a:lstStyle>
            <a:lvl1pPr algn="r">
              <a:defRPr sz="1600" b="1">
                <a:solidFill>
                  <a:schemeClr val="bg1">
                    <a:lumMod val="75000"/>
                  </a:schemeClr>
                </a:solidFill>
                <a:latin typeface="나눔고딕" panose="020D0604000000000000" pitchFamily="50" charset="-127"/>
                <a:ea typeface="나눔고딕" panose="020D0604000000000000" pitchFamily="50" charset="-127"/>
              </a:defRPr>
            </a:lvl1pPr>
          </a:lstStyle>
          <a:p>
            <a:r>
              <a:rPr lang="ko-KR" altLang="en-US" dirty="0"/>
              <a:t>마스터 제목 스타일 편집</a:t>
            </a:r>
          </a:p>
        </p:txBody>
      </p:sp>
      <p:sp>
        <p:nvSpPr>
          <p:cNvPr id="6" name="텍스트 개체 틀 5"/>
          <p:cNvSpPr>
            <a:spLocks noGrp="1"/>
          </p:cNvSpPr>
          <p:nvPr>
            <p:ph type="body" sz="quarter" idx="10"/>
          </p:nvPr>
        </p:nvSpPr>
        <p:spPr>
          <a:xfrm>
            <a:off x="155254" y="440792"/>
            <a:ext cx="11349761" cy="431800"/>
          </a:xfrm>
          <a:prstGeom prst="rect">
            <a:avLst/>
          </a:prstGeom>
        </p:spPr>
        <p:txBody>
          <a:bodyPr anchor="t"/>
          <a:lstStyle>
            <a:lvl1pPr marL="0" indent="0">
              <a:buFontTx/>
              <a:buNone/>
              <a:defRPr sz="2000" b="1">
                <a:solidFill>
                  <a:schemeClr val="bg1"/>
                </a:solidFill>
              </a:defRPr>
            </a:lvl1pPr>
            <a:lvl2pPr>
              <a:defRPr sz="1600" b="1">
                <a:solidFill>
                  <a:schemeClr val="bg1"/>
                </a:solidFill>
              </a:defRPr>
            </a:lvl2pPr>
            <a:lvl3pPr>
              <a:defRPr sz="1400" b="1">
                <a:solidFill>
                  <a:schemeClr val="bg1"/>
                </a:solidFill>
              </a:defRPr>
            </a:lvl3pPr>
            <a:lvl4pPr>
              <a:defRPr sz="1200" b="1">
                <a:solidFill>
                  <a:schemeClr val="bg1"/>
                </a:solidFill>
              </a:defRPr>
            </a:lvl4pPr>
            <a:lvl5pPr>
              <a:defRPr sz="1200" b="1">
                <a:solidFill>
                  <a:schemeClr val="bg1"/>
                </a:solidFill>
              </a:defRPr>
            </a:lvl5pPr>
          </a:lstStyle>
          <a:p>
            <a:pPr lvl="0"/>
            <a:r>
              <a:rPr lang="ko-KR" altLang="en-US" dirty="0"/>
              <a:t>마스터 텍스트 스타일을 편집합니다</a:t>
            </a:r>
          </a:p>
        </p:txBody>
      </p:sp>
      <p:sp>
        <p:nvSpPr>
          <p:cNvPr id="7" name="슬라이드 번호 개체 틀 5"/>
          <p:cNvSpPr txBox="1">
            <a:spLocks/>
          </p:cNvSpPr>
          <p:nvPr userDrawn="1"/>
        </p:nvSpPr>
        <p:spPr>
          <a:xfrm>
            <a:off x="4658034" y="6462573"/>
            <a:ext cx="2844800" cy="365125"/>
          </a:xfrm>
          <a:prstGeom prst="rect">
            <a:avLst/>
          </a:prstGeom>
        </p:spPr>
        <p:txBody>
          <a:bodyPr vert="horz" lIns="91440" tIns="45720" rIns="91440" bIns="45720" rtlCol="0" anchor="ctr"/>
          <a:lstStyle>
            <a:defPPr>
              <a:defRPr lang="ko-KR"/>
            </a:defPPr>
            <a:lvl1pPr marL="0" algn="r" defTabSz="914400" rtl="0" eaLnBrk="1" latinLnBrk="1" hangingPunct="1">
              <a:defRPr sz="1000" b="1" kern="1200">
                <a:solidFill>
                  <a:schemeClr val="tx1">
                    <a:tint val="75000"/>
                  </a:schemeClr>
                </a:solidFill>
                <a:latin typeface="나눔고딕" pitchFamily="50" charset="-127"/>
                <a:ea typeface="나눔고딕" pitchFamily="50" charset="-127"/>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fld id="{971FAD8C-6016-44C5-9994-0174CF6EA246}" type="slidenum">
              <a:rPr lang="ko-KR" altLang="en-US" sz="1000" smtClean="0"/>
              <a:pPr algn="ctr"/>
              <a:t>‹#›</a:t>
            </a:fld>
            <a:endParaRPr lang="ko-KR" altLang="en-US" sz="1000" dirty="0"/>
          </a:p>
        </p:txBody>
      </p:sp>
      <p:pic>
        <p:nvPicPr>
          <p:cNvPr id="8" name="그림 7">
            <a:extLst>
              <a:ext uri="{FF2B5EF4-FFF2-40B4-BE49-F238E27FC236}">
                <a16:creationId xmlns:a16="http://schemas.microsoft.com/office/drawing/2014/main" id="{47ABAD9B-DFCA-4024-B9EE-26786DEC2D29}"/>
              </a:ext>
            </a:extLst>
          </p:cNvPr>
          <p:cNvPicPr>
            <a:picLocks noChangeAspect="1"/>
          </p:cNvPicPr>
          <p:nvPr userDrawn="1"/>
        </p:nvPicPr>
        <p:blipFill>
          <a:blip r:embed="rId2"/>
          <a:stretch>
            <a:fillRect/>
          </a:stretch>
        </p:blipFill>
        <p:spPr>
          <a:xfrm>
            <a:off x="9251667" y="387586"/>
            <a:ext cx="2865834" cy="504056"/>
          </a:xfrm>
          <a:prstGeom prst="rect">
            <a:avLst/>
          </a:prstGeom>
        </p:spPr>
      </p:pic>
    </p:spTree>
    <p:extLst>
      <p:ext uri="{BB962C8B-B14F-4D97-AF65-F5344CB8AC3E}">
        <p14:creationId xmlns:p14="http://schemas.microsoft.com/office/powerpoint/2010/main" val="1278690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3C51DFC-4DD4-4DBD-BF2C-296791AFEDE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CBF34A9D-0CFF-411F-AE2F-B6F3F5056010}"/>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6FA5C48A-95D0-46DC-9C77-59168D3639AD}"/>
              </a:ext>
            </a:extLst>
          </p:cNvPr>
          <p:cNvSpPr>
            <a:spLocks noGrp="1"/>
          </p:cNvSpPr>
          <p:nvPr>
            <p:ph type="dt" sz="half" idx="10"/>
          </p:nvPr>
        </p:nvSpPr>
        <p:spPr/>
        <p:txBody>
          <a:bodyPr/>
          <a:lstStyle/>
          <a:p>
            <a:fld id="{85655B6F-E728-4F4C-95DF-3E5EE7CFCD4A}" type="datetimeFigureOut">
              <a:rPr lang="ko-KR" altLang="en-US" smtClean="0"/>
              <a:t>2018-08-28</a:t>
            </a:fld>
            <a:endParaRPr lang="ko-KR" altLang="en-US"/>
          </a:p>
        </p:txBody>
      </p:sp>
      <p:sp>
        <p:nvSpPr>
          <p:cNvPr id="5" name="바닥글 개체 틀 4">
            <a:extLst>
              <a:ext uri="{FF2B5EF4-FFF2-40B4-BE49-F238E27FC236}">
                <a16:creationId xmlns:a16="http://schemas.microsoft.com/office/drawing/2014/main" id="{B8D0C2C5-8BEC-46C3-A70A-A711B9433E6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33E72F3-5549-4F08-95FF-8707B41BDB4D}"/>
              </a:ext>
            </a:extLst>
          </p:cNvPr>
          <p:cNvSpPr>
            <a:spLocks noGrp="1"/>
          </p:cNvSpPr>
          <p:nvPr>
            <p:ph type="sldNum" sz="quarter" idx="12"/>
          </p:nvPr>
        </p:nvSpPr>
        <p:spPr/>
        <p:txBody>
          <a:bodyPr/>
          <a:lstStyle/>
          <a:p>
            <a:fld id="{89C794FE-82F1-4CDA-8816-B9576FA009F9}" type="slidenum">
              <a:rPr lang="ko-KR" altLang="en-US" smtClean="0"/>
              <a:t>‹#›</a:t>
            </a:fld>
            <a:endParaRPr lang="ko-KR" altLang="en-US"/>
          </a:p>
        </p:txBody>
      </p:sp>
    </p:spTree>
    <p:extLst>
      <p:ext uri="{BB962C8B-B14F-4D97-AF65-F5344CB8AC3E}">
        <p14:creationId xmlns:p14="http://schemas.microsoft.com/office/powerpoint/2010/main" val="3557651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8EE21FD-ED7F-4C37-8896-D686B6192887}"/>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F12846F9-C816-4235-B955-76FB2FDABF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ED981245-9CBA-457F-88DA-80F201C9D5D6}"/>
              </a:ext>
            </a:extLst>
          </p:cNvPr>
          <p:cNvSpPr>
            <a:spLocks noGrp="1"/>
          </p:cNvSpPr>
          <p:nvPr>
            <p:ph type="dt" sz="half" idx="10"/>
          </p:nvPr>
        </p:nvSpPr>
        <p:spPr/>
        <p:txBody>
          <a:bodyPr/>
          <a:lstStyle/>
          <a:p>
            <a:fld id="{85655B6F-E728-4F4C-95DF-3E5EE7CFCD4A}" type="datetimeFigureOut">
              <a:rPr lang="ko-KR" altLang="en-US" smtClean="0"/>
              <a:t>2018-08-28</a:t>
            </a:fld>
            <a:endParaRPr lang="ko-KR" altLang="en-US"/>
          </a:p>
        </p:txBody>
      </p:sp>
      <p:sp>
        <p:nvSpPr>
          <p:cNvPr id="5" name="바닥글 개체 틀 4">
            <a:extLst>
              <a:ext uri="{FF2B5EF4-FFF2-40B4-BE49-F238E27FC236}">
                <a16:creationId xmlns:a16="http://schemas.microsoft.com/office/drawing/2014/main" id="{2815E6EC-2EB5-4554-84E7-9430D66A532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825DBB2-34F7-46D1-B069-2E5A1C3BDE5C}"/>
              </a:ext>
            </a:extLst>
          </p:cNvPr>
          <p:cNvSpPr>
            <a:spLocks noGrp="1"/>
          </p:cNvSpPr>
          <p:nvPr>
            <p:ph type="sldNum" sz="quarter" idx="12"/>
          </p:nvPr>
        </p:nvSpPr>
        <p:spPr/>
        <p:txBody>
          <a:bodyPr/>
          <a:lstStyle/>
          <a:p>
            <a:fld id="{89C794FE-82F1-4CDA-8816-B9576FA009F9}" type="slidenum">
              <a:rPr lang="ko-KR" altLang="en-US" smtClean="0"/>
              <a:t>‹#›</a:t>
            </a:fld>
            <a:endParaRPr lang="ko-KR" altLang="en-US"/>
          </a:p>
        </p:txBody>
      </p:sp>
    </p:spTree>
    <p:extLst>
      <p:ext uri="{BB962C8B-B14F-4D97-AF65-F5344CB8AC3E}">
        <p14:creationId xmlns:p14="http://schemas.microsoft.com/office/powerpoint/2010/main" val="1575322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75C540D-A8F4-4FAD-8460-A25881CA71CC}"/>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C214B55E-8A5E-441D-99BD-DCB0CC837708}"/>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7AEBA86E-CCFD-442C-9983-03E731647BF3}"/>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1B6183A6-8436-43EA-A965-05E8D1005589}"/>
              </a:ext>
            </a:extLst>
          </p:cNvPr>
          <p:cNvSpPr>
            <a:spLocks noGrp="1"/>
          </p:cNvSpPr>
          <p:nvPr>
            <p:ph type="dt" sz="half" idx="10"/>
          </p:nvPr>
        </p:nvSpPr>
        <p:spPr/>
        <p:txBody>
          <a:bodyPr/>
          <a:lstStyle/>
          <a:p>
            <a:fld id="{85655B6F-E728-4F4C-95DF-3E5EE7CFCD4A}" type="datetimeFigureOut">
              <a:rPr lang="ko-KR" altLang="en-US" smtClean="0"/>
              <a:t>2018-08-28</a:t>
            </a:fld>
            <a:endParaRPr lang="ko-KR" altLang="en-US"/>
          </a:p>
        </p:txBody>
      </p:sp>
      <p:sp>
        <p:nvSpPr>
          <p:cNvPr id="6" name="바닥글 개체 틀 5">
            <a:extLst>
              <a:ext uri="{FF2B5EF4-FFF2-40B4-BE49-F238E27FC236}">
                <a16:creationId xmlns:a16="http://schemas.microsoft.com/office/drawing/2014/main" id="{E88F6E4E-1364-49CB-BEFE-BC5038D8640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9F7332B-928A-4065-A7E8-9160A34F90D8}"/>
              </a:ext>
            </a:extLst>
          </p:cNvPr>
          <p:cNvSpPr>
            <a:spLocks noGrp="1"/>
          </p:cNvSpPr>
          <p:nvPr>
            <p:ph type="sldNum" sz="quarter" idx="12"/>
          </p:nvPr>
        </p:nvSpPr>
        <p:spPr/>
        <p:txBody>
          <a:bodyPr/>
          <a:lstStyle/>
          <a:p>
            <a:fld id="{89C794FE-82F1-4CDA-8816-B9576FA009F9}" type="slidenum">
              <a:rPr lang="ko-KR" altLang="en-US" smtClean="0"/>
              <a:t>‹#›</a:t>
            </a:fld>
            <a:endParaRPr lang="ko-KR" altLang="en-US"/>
          </a:p>
        </p:txBody>
      </p:sp>
    </p:spTree>
    <p:extLst>
      <p:ext uri="{BB962C8B-B14F-4D97-AF65-F5344CB8AC3E}">
        <p14:creationId xmlns:p14="http://schemas.microsoft.com/office/powerpoint/2010/main" val="1595999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841D2B9-D50F-44D4-9D2F-BFD671DCE04E}"/>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38799A19-1364-4DEE-ADF3-4A494EE078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F9126999-9CDA-4FDD-BCFF-F9AC19A01025}"/>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89CD13D3-9AC2-421B-A751-64A3E3B90C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46D5D3A7-890B-4F31-BEFC-DB1D92993197}"/>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6C4B4F8A-4683-4CEB-BCEB-84965BC9D72B}"/>
              </a:ext>
            </a:extLst>
          </p:cNvPr>
          <p:cNvSpPr>
            <a:spLocks noGrp="1"/>
          </p:cNvSpPr>
          <p:nvPr>
            <p:ph type="dt" sz="half" idx="10"/>
          </p:nvPr>
        </p:nvSpPr>
        <p:spPr/>
        <p:txBody>
          <a:bodyPr/>
          <a:lstStyle/>
          <a:p>
            <a:fld id="{85655B6F-E728-4F4C-95DF-3E5EE7CFCD4A}" type="datetimeFigureOut">
              <a:rPr lang="ko-KR" altLang="en-US" smtClean="0"/>
              <a:t>2018-08-28</a:t>
            </a:fld>
            <a:endParaRPr lang="ko-KR" altLang="en-US"/>
          </a:p>
        </p:txBody>
      </p:sp>
      <p:sp>
        <p:nvSpPr>
          <p:cNvPr id="8" name="바닥글 개체 틀 7">
            <a:extLst>
              <a:ext uri="{FF2B5EF4-FFF2-40B4-BE49-F238E27FC236}">
                <a16:creationId xmlns:a16="http://schemas.microsoft.com/office/drawing/2014/main" id="{9165FBF2-C5F0-44F6-826E-8E8DF3074283}"/>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AB0E23A6-CD1C-4C03-822A-523502C1E966}"/>
              </a:ext>
            </a:extLst>
          </p:cNvPr>
          <p:cNvSpPr>
            <a:spLocks noGrp="1"/>
          </p:cNvSpPr>
          <p:nvPr>
            <p:ph type="sldNum" sz="quarter" idx="12"/>
          </p:nvPr>
        </p:nvSpPr>
        <p:spPr/>
        <p:txBody>
          <a:bodyPr/>
          <a:lstStyle/>
          <a:p>
            <a:fld id="{89C794FE-82F1-4CDA-8816-B9576FA009F9}" type="slidenum">
              <a:rPr lang="ko-KR" altLang="en-US" smtClean="0"/>
              <a:t>‹#›</a:t>
            </a:fld>
            <a:endParaRPr lang="ko-KR" altLang="en-US"/>
          </a:p>
        </p:txBody>
      </p:sp>
    </p:spTree>
    <p:extLst>
      <p:ext uri="{BB962C8B-B14F-4D97-AF65-F5344CB8AC3E}">
        <p14:creationId xmlns:p14="http://schemas.microsoft.com/office/powerpoint/2010/main" val="4279147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C27B538-77D2-4772-8511-3B3278564A9B}"/>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9B30EBC2-8F37-4E62-B5A6-4E5657108F62}"/>
              </a:ext>
            </a:extLst>
          </p:cNvPr>
          <p:cNvSpPr>
            <a:spLocks noGrp="1"/>
          </p:cNvSpPr>
          <p:nvPr>
            <p:ph type="dt" sz="half" idx="10"/>
          </p:nvPr>
        </p:nvSpPr>
        <p:spPr/>
        <p:txBody>
          <a:bodyPr/>
          <a:lstStyle/>
          <a:p>
            <a:fld id="{85655B6F-E728-4F4C-95DF-3E5EE7CFCD4A}" type="datetimeFigureOut">
              <a:rPr lang="ko-KR" altLang="en-US" smtClean="0"/>
              <a:t>2018-08-28</a:t>
            </a:fld>
            <a:endParaRPr lang="ko-KR" altLang="en-US"/>
          </a:p>
        </p:txBody>
      </p:sp>
      <p:sp>
        <p:nvSpPr>
          <p:cNvPr id="4" name="바닥글 개체 틀 3">
            <a:extLst>
              <a:ext uri="{FF2B5EF4-FFF2-40B4-BE49-F238E27FC236}">
                <a16:creationId xmlns:a16="http://schemas.microsoft.com/office/drawing/2014/main" id="{83EB4825-50C4-4092-8A78-D35BD1952446}"/>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DB8DF41E-BDF8-4497-9DC6-72E53F7DEE92}"/>
              </a:ext>
            </a:extLst>
          </p:cNvPr>
          <p:cNvSpPr>
            <a:spLocks noGrp="1"/>
          </p:cNvSpPr>
          <p:nvPr>
            <p:ph type="sldNum" sz="quarter" idx="12"/>
          </p:nvPr>
        </p:nvSpPr>
        <p:spPr/>
        <p:txBody>
          <a:bodyPr/>
          <a:lstStyle/>
          <a:p>
            <a:fld id="{89C794FE-82F1-4CDA-8816-B9576FA009F9}" type="slidenum">
              <a:rPr lang="ko-KR" altLang="en-US" smtClean="0"/>
              <a:t>‹#›</a:t>
            </a:fld>
            <a:endParaRPr lang="ko-KR" altLang="en-US"/>
          </a:p>
        </p:txBody>
      </p:sp>
    </p:spTree>
    <p:extLst>
      <p:ext uri="{BB962C8B-B14F-4D97-AF65-F5344CB8AC3E}">
        <p14:creationId xmlns:p14="http://schemas.microsoft.com/office/powerpoint/2010/main" val="2281988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1ADD613F-9265-482B-95EB-A107DF2534F7}"/>
              </a:ext>
            </a:extLst>
          </p:cNvPr>
          <p:cNvSpPr>
            <a:spLocks noGrp="1"/>
          </p:cNvSpPr>
          <p:nvPr>
            <p:ph type="dt" sz="half" idx="10"/>
          </p:nvPr>
        </p:nvSpPr>
        <p:spPr/>
        <p:txBody>
          <a:bodyPr/>
          <a:lstStyle/>
          <a:p>
            <a:fld id="{85655B6F-E728-4F4C-95DF-3E5EE7CFCD4A}" type="datetimeFigureOut">
              <a:rPr lang="ko-KR" altLang="en-US" smtClean="0"/>
              <a:t>2018-08-28</a:t>
            </a:fld>
            <a:endParaRPr lang="ko-KR" altLang="en-US"/>
          </a:p>
        </p:txBody>
      </p:sp>
      <p:sp>
        <p:nvSpPr>
          <p:cNvPr id="3" name="바닥글 개체 틀 2">
            <a:extLst>
              <a:ext uri="{FF2B5EF4-FFF2-40B4-BE49-F238E27FC236}">
                <a16:creationId xmlns:a16="http://schemas.microsoft.com/office/drawing/2014/main" id="{1102ABD4-90E6-4A64-82DB-0E1CC729F74B}"/>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010EA2D4-5CEF-4C4A-A50C-77D0519781EB}"/>
              </a:ext>
            </a:extLst>
          </p:cNvPr>
          <p:cNvSpPr>
            <a:spLocks noGrp="1"/>
          </p:cNvSpPr>
          <p:nvPr>
            <p:ph type="sldNum" sz="quarter" idx="12"/>
          </p:nvPr>
        </p:nvSpPr>
        <p:spPr/>
        <p:txBody>
          <a:bodyPr/>
          <a:lstStyle/>
          <a:p>
            <a:fld id="{89C794FE-82F1-4CDA-8816-B9576FA009F9}" type="slidenum">
              <a:rPr lang="ko-KR" altLang="en-US" smtClean="0"/>
              <a:t>‹#›</a:t>
            </a:fld>
            <a:endParaRPr lang="ko-KR" altLang="en-US"/>
          </a:p>
        </p:txBody>
      </p:sp>
    </p:spTree>
    <p:extLst>
      <p:ext uri="{BB962C8B-B14F-4D97-AF65-F5344CB8AC3E}">
        <p14:creationId xmlns:p14="http://schemas.microsoft.com/office/powerpoint/2010/main" val="603895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1017F3A-56A6-47C2-8057-8E61D4D933D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4AC38689-D425-487F-982B-99EF719E83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942CFAD7-B057-45DC-B698-FA81E71353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19DD18E1-BFE4-4677-967A-6A53462187D2}"/>
              </a:ext>
            </a:extLst>
          </p:cNvPr>
          <p:cNvSpPr>
            <a:spLocks noGrp="1"/>
          </p:cNvSpPr>
          <p:nvPr>
            <p:ph type="dt" sz="half" idx="10"/>
          </p:nvPr>
        </p:nvSpPr>
        <p:spPr/>
        <p:txBody>
          <a:bodyPr/>
          <a:lstStyle/>
          <a:p>
            <a:fld id="{85655B6F-E728-4F4C-95DF-3E5EE7CFCD4A}" type="datetimeFigureOut">
              <a:rPr lang="ko-KR" altLang="en-US" smtClean="0"/>
              <a:t>2018-08-28</a:t>
            </a:fld>
            <a:endParaRPr lang="ko-KR" altLang="en-US"/>
          </a:p>
        </p:txBody>
      </p:sp>
      <p:sp>
        <p:nvSpPr>
          <p:cNvPr id="6" name="바닥글 개체 틀 5">
            <a:extLst>
              <a:ext uri="{FF2B5EF4-FFF2-40B4-BE49-F238E27FC236}">
                <a16:creationId xmlns:a16="http://schemas.microsoft.com/office/drawing/2014/main" id="{EAE4EF8D-EB23-4554-8760-479B5C685C6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6B58CAB-35B1-4834-8EED-4001A7ECF191}"/>
              </a:ext>
            </a:extLst>
          </p:cNvPr>
          <p:cNvSpPr>
            <a:spLocks noGrp="1"/>
          </p:cNvSpPr>
          <p:nvPr>
            <p:ph type="sldNum" sz="quarter" idx="12"/>
          </p:nvPr>
        </p:nvSpPr>
        <p:spPr/>
        <p:txBody>
          <a:bodyPr/>
          <a:lstStyle/>
          <a:p>
            <a:fld id="{89C794FE-82F1-4CDA-8816-B9576FA009F9}" type="slidenum">
              <a:rPr lang="ko-KR" altLang="en-US" smtClean="0"/>
              <a:t>‹#›</a:t>
            </a:fld>
            <a:endParaRPr lang="ko-KR" altLang="en-US"/>
          </a:p>
        </p:txBody>
      </p:sp>
    </p:spTree>
    <p:extLst>
      <p:ext uri="{BB962C8B-B14F-4D97-AF65-F5344CB8AC3E}">
        <p14:creationId xmlns:p14="http://schemas.microsoft.com/office/powerpoint/2010/main" val="3612726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9C16A96-310A-4695-B182-A8AEFEECCD1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9EE07E63-A4FF-424A-BFFF-00A749A1C1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4D69D3F8-AA39-440E-88D1-F98B86FB56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D06C475D-3DD4-4C0A-9060-0CA62E0A33E1}"/>
              </a:ext>
            </a:extLst>
          </p:cNvPr>
          <p:cNvSpPr>
            <a:spLocks noGrp="1"/>
          </p:cNvSpPr>
          <p:nvPr>
            <p:ph type="dt" sz="half" idx="10"/>
          </p:nvPr>
        </p:nvSpPr>
        <p:spPr/>
        <p:txBody>
          <a:bodyPr/>
          <a:lstStyle/>
          <a:p>
            <a:fld id="{85655B6F-E728-4F4C-95DF-3E5EE7CFCD4A}" type="datetimeFigureOut">
              <a:rPr lang="ko-KR" altLang="en-US" smtClean="0"/>
              <a:t>2018-08-28</a:t>
            </a:fld>
            <a:endParaRPr lang="ko-KR" altLang="en-US"/>
          </a:p>
        </p:txBody>
      </p:sp>
      <p:sp>
        <p:nvSpPr>
          <p:cNvPr id="6" name="바닥글 개체 틀 5">
            <a:extLst>
              <a:ext uri="{FF2B5EF4-FFF2-40B4-BE49-F238E27FC236}">
                <a16:creationId xmlns:a16="http://schemas.microsoft.com/office/drawing/2014/main" id="{34394387-C416-441B-B325-5960E9D565A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98485B8-013D-4013-AC64-17F2434162BE}"/>
              </a:ext>
            </a:extLst>
          </p:cNvPr>
          <p:cNvSpPr>
            <a:spLocks noGrp="1"/>
          </p:cNvSpPr>
          <p:nvPr>
            <p:ph type="sldNum" sz="quarter" idx="12"/>
          </p:nvPr>
        </p:nvSpPr>
        <p:spPr/>
        <p:txBody>
          <a:bodyPr/>
          <a:lstStyle/>
          <a:p>
            <a:fld id="{89C794FE-82F1-4CDA-8816-B9576FA009F9}" type="slidenum">
              <a:rPr lang="ko-KR" altLang="en-US" smtClean="0"/>
              <a:t>‹#›</a:t>
            </a:fld>
            <a:endParaRPr lang="ko-KR" altLang="en-US"/>
          </a:p>
        </p:txBody>
      </p:sp>
    </p:spTree>
    <p:extLst>
      <p:ext uri="{BB962C8B-B14F-4D97-AF65-F5344CB8AC3E}">
        <p14:creationId xmlns:p14="http://schemas.microsoft.com/office/powerpoint/2010/main" val="3262709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1878815E-6CB1-49D3-AB64-282F040973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0D14138A-16FD-4F9A-8234-CFBE8270CB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E3F6850E-EFB8-49C2-AA8A-7BDF10602A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655B6F-E728-4F4C-95DF-3E5EE7CFCD4A}" type="datetimeFigureOut">
              <a:rPr lang="ko-KR" altLang="en-US" smtClean="0"/>
              <a:t>2018-08-28</a:t>
            </a:fld>
            <a:endParaRPr lang="ko-KR" altLang="en-US"/>
          </a:p>
        </p:txBody>
      </p:sp>
      <p:sp>
        <p:nvSpPr>
          <p:cNvPr id="5" name="바닥글 개체 틀 4">
            <a:extLst>
              <a:ext uri="{FF2B5EF4-FFF2-40B4-BE49-F238E27FC236}">
                <a16:creationId xmlns:a16="http://schemas.microsoft.com/office/drawing/2014/main" id="{3018E629-CB17-42E8-98E7-4A87DBDACE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B09740DD-28B8-4D2E-9C32-C58CB90359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C794FE-82F1-4CDA-8816-B9576FA009F9}" type="slidenum">
              <a:rPr lang="ko-KR" altLang="en-US" smtClean="0"/>
              <a:t>‹#›</a:t>
            </a:fld>
            <a:endParaRPr lang="ko-KR" altLang="en-US"/>
          </a:p>
        </p:txBody>
      </p:sp>
    </p:spTree>
    <p:extLst>
      <p:ext uri="{BB962C8B-B14F-4D97-AF65-F5344CB8AC3E}">
        <p14:creationId xmlns:p14="http://schemas.microsoft.com/office/powerpoint/2010/main" val="269197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4F0A2D5-D1B4-43BC-81C5-9A62C26543FC}"/>
              </a:ext>
            </a:extLst>
          </p:cNvPr>
          <p:cNvSpPr/>
          <p:nvPr/>
        </p:nvSpPr>
        <p:spPr>
          <a:xfrm>
            <a:off x="1139057" y="1596070"/>
            <a:ext cx="9906000" cy="613087"/>
          </a:xfrm>
          <a:prstGeom prst="rect">
            <a:avLst/>
          </a:prstGeom>
          <a:effectLst>
            <a:outerShdw dist="50800" dir="3000000" sx="1000" sy="1000" algn="ctr" rotWithShape="0">
              <a:srgbClr val="000000"/>
            </a:outerShdw>
          </a:effectLst>
        </p:spPr>
        <p:txBody>
          <a:bodyPr wrap="square" lIns="107287" tIns="53643" rIns="107287" bIns="53643">
            <a:spAutoFit/>
          </a:bodyPr>
          <a:lstStyle>
            <a:defPPr>
              <a:defRPr lang="ko-KR"/>
            </a:defPPr>
            <a:lvl1pPr marL="0" algn="l" defTabSz="1031626" rtl="0" eaLnBrk="1" latinLnBrk="1" hangingPunct="1">
              <a:defRPr sz="2000" kern="1200">
                <a:solidFill>
                  <a:schemeClr val="tx1"/>
                </a:solidFill>
                <a:latin typeface="+mn-lt"/>
                <a:ea typeface="+mn-ea"/>
                <a:cs typeface="+mn-cs"/>
              </a:defRPr>
            </a:lvl1pPr>
            <a:lvl2pPr marL="515813" algn="l" defTabSz="1031626" rtl="0" eaLnBrk="1" latinLnBrk="1" hangingPunct="1">
              <a:defRPr sz="2000" kern="1200">
                <a:solidFill>
                  <a:schemeClr val="tx1"/>
                </a:solidFill>
                <a:latin typeface="+mn-lt"/>
                <a:ea typeface="+mn-ea"/>
                <a:cs typeface="+mn-cs"/>
              </a:defRPr>
            </a:lvl2pPr>
            <a:lvl3pPr marL="1031626" algn="l" defTabSz="1031626" rtl="0" eaLnBrk="1" latinLnBrk="1" hangingPunct="1">
              <a:defRPr sz="2000" kern="1200">
                <a:solidFill>
                  <a:schemeClr val="tx1"/>
                </a:solidFill>
                <a:latin typeface="+mn-lt"/>
                <a:ea typeface="+mn-ea"/>
                <a:cs typeface="+mn-cs"/>
              </a:defRPr>
            </a:lvl3pPr>
            <a:lvl4pPr marL="1547439" algn="l" defTabSz="1031626" rtl="0" eaLnBrk="1" latinLnBrk="1" hangingPunct="1">
              <a:defRPr sz="2000" kern="1200">
                <a:solidFill>
                  <a:schemeClr val="tx1"/>
                </a:solidFill>
                <a:latin typeface="+mn-lt"/>
                <a:ea typeface="+mn-ea"/>
                <a:cs typeface="+mn-cs"/>
              </a:defRPr>
            </a:lvl4pPr>
            <a:lvl5pPr marL="2063252" algn="l" defTabSz="1031626" rtl="0" eaLnBrk="1" latinLnBrk="1" hangingPunct="1">
              <a:defRPr sz="2000" kern="1200">
                <a:solidFill>
                  <a:schemeClr val="tx1"/>
                </a:solidFill>
                <a:latin typeface="+mn-lt"/>
                <a:ea typeface="+mn-ea"/>
                <a:cs typeface="+mn-cs"/>
              </a:defRPr>
            </a:lvl5pPr>
            <a:lvl6pPr marL="2579065" algn="l" defTabSz="1031626" rtl="0" eaLnBrk="1" latinLnBrk="1" hangingPunct="1">
              <a:defRPr sz="2000" kern="1200">
                <a:solidFill>
                  <a:schemeClr val="tx1"/>
                </a:solidFill>
                <a:latin typeface="+mn-lt"/>
                <a:ea typeface="+mn-ea"/>
                <a:cs typeface="+mn-cs"/>
              </a:defRPr>
            </a:lvl6pPr>
            <a:lvl7pPr marL="3094878" algn="l" defTabSz="1031626" rtl="0" eaLnBrk="1" latinLnBrk="1" hangingPunct="1">
              <a:defRPr sz="2000" kern="1200">
                <a:solidFill>
                  <a:schemeClr val="tx1"/>
                </a:solidFill>
                <a:latin typeface="+mn-lt"/>
                <a:ea typeface="+mn-ea"/>
                <a:cs typeface="+mn-cs"/>
              </a:defRPr>
            </a:lvl7pPr>
            <a:lvl8pPr marL="3610691" algn="l" defTabSz="1031626" rtl="0" eaLnBrk="1" latinLnBrk="1" hangingPunct="1">
              <a:defRPr sz="2000" kern="1200">
                <a:solidFill>
                  <a:schemeClr val="tx1"/>
                </a:solidFill>
                <a:latin typeface="+mn-lt"/>
                <a:ea typeface="+mn-ea"/>
                <a:cs typeface="+mn-cs"/>
              </a:defRPr>
            </a:lvl8pPr>
            <a:lvl9pPr marL="4126504" algn="l" defTabSz="1031626" rtl="0" eaLnBrk="1" latinLnBrk="1" hangingPunct="1">
              <a:defRPr sz="2000" kern="1200">
                <a:solidFill>
                  <a:schemeClr val="tx1"/>
                </a:solidFill>
                <a:latin typeface="+mn-lt"/>
                <a:ea typeface="+mn-ea"/>
                <a:cs typeface="+mn-cs"/>
              </a:defRPr>
            </a:lvl9pPr>
          </a:lstStyle>
          <a:p>
            <a:pPr algn="ctr">
              <a:lnSpc>
                <a:spcPct val="110000"/>
              </a:lnSpc>
            </a:pPr>
            <a:r>
              <a:rPr lang="en-US" altLang="ko-KR" sz="3200" dirty="0">
                <a:latin typeface="나눔고딕 ExtraBold" pitchFamily="50" charset="-127"/>
                <a:ea typeface="나눔고딕 ExtraBold" pitchFamily="50" charset="-127"/>
              </a:rPr>
              <a:t>2018</a:t>
            </a:r>
            <a:r>
              <a:rPr lang="ko-KR" altLang="en-US" sz="3200" dirty="0">
                <a:latin typeface="나눔고딕 ExtraBold" pitchFamily="50" charset="-127"/>
                <a:ea typeface="나눔고딕 ExtraBold" pitchFamily="50" charset="-127"/>
              </a:rPr>
              <a:t>년 </a:t>
            </a:r>
            <a:r>
              <a:rPr lang="en-US" altLang="ko-KR" sz="3200" dirty="0">
                <a:latin typeface="나눔고딕 ExtraBold" pitchFamily="50" charset="-127"/>
                <a:ea typeface="나눔고딕 ExtraBold" pitchFamily="50" charset="-127"/>
              </a:rPr>
              <a:t>IP</a:t>
            </a:r>
            <a:r>
              <a:rPr lang="ko-KR" altLang="en-US" sz="3200" dirty="0">
                <a:latin typeface="나눔고딕 ExtraBold" pitchFamily="50" charset="-127"/>
                <a:ea typeface="나눔고딕 ExtraBold" pitchFamily="50" charset="-127"/>
              </a:rPr>
              <a:t> </a:t>
            </a:r>
            <a:r>
              <a:rPr lang="en-US" altLang="ko-KR" sz="3200" dirty="0">
                <a:latin typeface="나눔고딕 ExtraBold" pitchFamily="50" charset="-127"/>
                <a:ea typeface="나눔고딕 ExtraBold" pitchFamily="50" charset="-127"/>
              </a:rPr>
              <a:t>R&amp;D </a:t>
            </a:r>
            <a:r>
              <a:rPr lang="ko-KR" altLang="en-US" sz="3200" dirty="0">
                <a:latin typeface="나눔고딕 ExtraBold" pitchFamily="50" charset="-127"/>
                <a:ea typeface="나눔고딕 ExtraBold" pitchFamily="50" charset="-127"/>
              </a:rPr>
              <a:t>전략지원사업</a:t>
            </a:r>
          </a:p>
        </p:txBody>
      </p:sp>
      <p:cxnSp>
        <p:nvCxnSpPr>
          <p:cNvPr id="5" name="직선 연결선 4">
            <a:extLst>
              <a:ext uri="{FF2B5EF4-FFF2-40B4-BE49-F238E27FC236}">
                <a16:creationId xmlns:a16="http://schemas.microsoft.com/office/drawing/2014/main" id="{5DC04189-9B5D-4A0D-AC4C-7C9BAB5B8A51}"/>
              </a:ext>
            </a:extLst>
          </p:cNvPr>
          <p:cNvCxnSpPr/>
          <p:nvPr/>
        </p:nvCxnSpPr>
        <p:spPr>
          <a:xfrm>
            <a:off x="1753575" y="1268760"/>
            <a:ext cx="86589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직선 연결선 5">
            <a:extLst>
              <a:ext uri="{FF2B5EF4-FFF2-40B4-BE49-F238E27FC236}">
                <a16:creationId xmlns:a16="http://schemas.microsoft.com/office/drawing/2014/main" id="{F3149058-DFEE-4C79-8757-502327156FBD}"/>
              </a:ext>
            </a:extLst>
          </p:cNvPr>
          <p:cNvCxnSpPr/>
          <p:nvPr/>
        </p:nvCxnSpPr>
        <p:spPr>
          <a:xfrm>
            <a:off x="1753575" y="3284984"/>
            <a:ext cx="86589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직사각형 6">
            <a:extLst>
              <a:ext uri="{FF2B5EF4-FFF2-40B4-BE49-F238E27FC236}">
                <a16:creationId xmlns:a16="http://schemas.microsoft.com/office/drawing/2014/main" id="{4B606EF4-861E-4BEF-825F-D8F5F56B99E2}"/>
              </a:ext>
            </a:extLst>
          </p:cNvPr>
          <p:cNvSpPr/>
          <p:nvPr/>
        </p:nvSpPr>
        <p:spPr>
          <a:xfrm>
            <a:off x="1139057" y="2501140"/>
            <a:ext cx="9906000" cy="423805"/>
          </a:xfrm>
          <a:prstGeom prst="rect">
            <a:avLst/>
          </a:prstGeom>
          <a:effectLst>
            <a:outerShdw dist="50800" dir="3000000" sx="1000" sy="1000" algn="ctr" rotWithShape="0">
              <a:srgbClr val="000000"/>
            </a:outerShdw>
          </a:effectLst>
        </p:spPr>
        <p:txBody>
          <a:bodyPr wrap="square" lIns="107287" tIns="53643" rIns="107287" bIns="53643">
            <a:spAutoFit/>
          </a:bodyPr>
          <a:lstStyle>
            <a:defPPr>
              <a:defRPr lang="ko-KR"/>
            </a:defPPr>
            <a:lvl1pPr marL="0" algn="l" defTabSz="1031626" rtl="0" eaLnBrk="1" latinLnBrk="1" hangingPunct="1">
              <a:defRPr sz="2000" kern="1200">
                <a:solidFill>
                  <a:schemeClr val="tx1"/>
                </a:solidFill>
                <a:latin typeface="+mn-lt"/>
                <a:ea typeface="+mn-ea"/>
                <a:cs typeface="+mn-cs"/>
              </a:defRPr>
            </a:lvl1pPr>
            <a:lvl2pPr marL="515813" algn="l" defTabSz="1031626" rtl="0" eaLnBrk="1" latinLnBrk="1" hangingPunct="1">
              <a:defRPr sz="2000" kern="1200">
                <a:solidFill>
                  <a:schemeClr val="tx1"/>
                </a:solidFill>
                <a:latin typeface="+mn-lt"/>
                <a:ea typeface="+mn-ea"/>
                <a:cs typeface="+mn-cs"/>
              </a:defRPr>
            </a:lvl2pPr>
            <a:lvl3pPr marL="1031626" algn="l" defTabSz="1031626" rtl="0" eaLnBrk="1" latinLnBrk="1" hangingPunct="1">
              <a:defRPr sz="2000" kern="1200">
                <a:solidFill>
                  <a:schemeClr val="tx1"/>
                </a:solidFill>
                <a:latin typeface="+mn-lt"/>
                <a:ea typeface="+mn-ea"/>
                <a:cs typeface="+mn-cs"/>
              </a:defRPr>
            </a:lvl3pPr>
            <a:lvl4pPr marL="1547439" algn="l" defTabSz="1031626" rtl="0" eaLnBrk="1" latinLnBrk="1" hangingPunct="1">
              <a:defRPr sz="2000" kern="1200">
                <a:solidFill>
                  <a:schemeClr val="tx1"/>
                </a:solidFill>
                <a:latin typeface="+mn-lt"/>
                <a:ea typeface="+mn-ea"/>
                <a:cs typeface="+mn-cs"/>
              </a:defRPr>
            </a:lvl4pPr>
            <a:lvl5pPr marL="2063252" algn="l" defTabSz="1031626" rtl="0" eaLnBrk="1" latinLnBrk="1" hangingPunct="1">
              <a:defRPr sz="2000" kern="1200">
                <a:solidFill>
                  <a:schemeClr val="tx1"/>
                </a:solidFill>
                <a:latin typeface="+mn-lt"/>
                <a:ea typeface="+mn-ea"/>
                <a:cs typeface="+mn-cs"/>
              </a:defRPr>
            </a:lvl5pPr>
            <a:lvl6pPr marL="2579065" algn="l" defTabSz="1031626" rtl="0" eaLnBrk="1" latinLnBrk="1" hangingPunct="1">
              <a:defRPr sz="2000" kern="1200">
                <a:solidFill>
                  <a:schemeClr val="tx1"/>
                </a:solidFill>
                <a:latin typeface="+mn-lt"/>
                <a:ea typeface="+mn-ea"/>
                <a:cs typeface="+mn-cs"/>
              </a:defRPr>
            </a:lvl6pPr>
            <a:lvl7pPr marL="3094878" algn="l" defTabSz="1031626" rtl="0" eaLnBrk="1" latinLnBrk="1" hangingPunct="1">
              <a:defRPr sz="2000" kern="1200">
                <a:solidFill>
                  <a:schemeClr val="tx1"/>
                </a:solidFill>
                <a:latin typeface="+mn-lt"/>
                <a:ea typeface="+mn-ea"/>
                <a:cs typeface="+mn-cs"/>
              </a:defRPr>
            </a:lvl7pPr>
            <a:lvl8pPr marL="3610691" algn="l" defTabSz="1031626" rtl="0" eaLnBrk="1" latinLnBrk="1" hangingPunct="1">
              <a:defRPr sz="2000" kern="1200">
                <a:solidFill>
                  <a:schemeClr val="tx1"/>
                </a:solidFill>
                <a:latin typeface="+mn-lt"/>
                <a:ea typeface="+mn-ea"/>
                <a:cs typeface="+mn-cs"/>
              </a:defRPr>
            </a:lvl8pPr>
            <a:lvl9pPr marL="4126504" algn="l" defTabSz="1031626" rtl="0" eaLnBrk="1" latinLnBrk="1" hangingPunct="1">
              <a:defRPr sz="2000" kern="1200">
                <a:solidFill>
                  <a:schemeClr val="tx1"/>
                </a:solidFill>
                <a:latin typeface="+mn-lt"/>
                <a:ea typeface="+mn-ea"/>
                <a:cs typeface="+mn-cs"/>
              </a:defRPr>
            </a:lvl9pPr>
          </a:lstStyle>
          <a:p>
            <a:pPr algn="ctr">
              <a:lnSpc>
                <a:spcPct val="110000"/>
              </a:lnSpc>
            </a:pPr>
            <a:r>
              <a:rPr lang="ko-KR" altLang="en-US" b="1" dirty="0">
                <a:latin typeface="나눔고딕" pitchFamily="50" charset="-127"/>
                <a:ea typeface="나눔고딕" pitchFamily="50" charset="-127"/>
              </a:rPr>
              <a:t>리얼감 포스피드백 연구개발</a:t>
            </a:r>
            <a:endParaRPr lang="en-US" altLang="ko-KR" b="1" dirty="0">
              <a:latin typeface="나눔고딕" pitchFamily="50" charset="-127"/>
              <a:ea typeface="나눔고딕" pitchFamily="50" charset="-127"/>
            </a:endParaRPr>
          </a:p>
        </p:txBody>
      </p:sp>
      <p:sp>
        <p:nvSpPr>
          <p:cNvPr id="8" name="직사각형 7">
            <a:extLst>
              <a:ext uri="{FF2B5EF4-FFF2-40B4-BE49-F238E27FC236}">
                <a16:creationId xmlns:a16="http://schemas.microsoft.com/office/drawing/2014/main" id="{83D10893-E115-4671-9031-200FDC192B40}"/>
              </a:ext>
            </a:extLst>
          </p:cNvPr>
          <p:cNvSpPr/>
          <p:nvPr/>
        </p:nvSpPr>
        <p:spPr>
          <a:xfrm>
            <a:off x="1139057" y="4282554"/>
            <a:ext cx="9906000" cy="486899"/>
          </a:xfrm>
          <a:prstGeom prst="rect">
            <a:avLst/>
          </a:prstGeom>
          <a:effectLst>
            <a:outerShdw dist="50800" dir="3000000" sx="1000" sy="1000" algn="ctr" rotWithShape="0">
              <a:srgbClr val="000000"/>
            </a:outerShdw>
          </a:effectLst>
        </p:spPr>
        <p:txBody>
          <a:bodyPr wrap="square" lIns="107287" tIns="53643" rIns="107287" bIns="53643">
            <a:spAutoFit/>
          </a:bodyPr>
          <a:lstStyle>
            <a:defPPr>
              <a:defRPr lang="ko-KR"/>
            </a:defPPr>
            <a:lvl1pPr marL="0" algn="l" defTabSz="1031626" rtl="0" eaLnBrk="1" latinLnBrk="1" hangingPunct="1">
              <a:defRPr sz="2000" kern="1200">
                <a:solidFill>
                  <a:schemeClr val="tx1"/>
                </a:solidFill>
                <a:latin typeface="+mn-lt"/>
                <a:ea typeface="+mn-ea"/>
                <a:cs typeface="+mn-cs"/>
              </a:defRPr>
            </a:lvl1pPr>
            <a:lvl2pPr marL="515813" algn="l" defTabSz="1031626" rtl="0" eaLnBrk="1" latinLnBrk="1" hangingPunct="1">
              <a:defRPr sz="2000" kern="1200">
                <a:solidFill>
                  <a:schemeClr val="tx1"/>
                </a:solidFill>
                <a:latin typeface="+mn-lt"/>
                <a:ea typeface="+mn-ea"/>
                <a:cs typeface="+mn-cs"/>
              </a:defRPr>
            </a:lvl2pPr>
            <a:lvl3pPr marL="1031626" algn="l" defTabSz="1031626" rtl="0" eaLnBrk="1" latinLnBrk="1" hangingPunct="1">
              <a:defRPr sz="2000" kern="1200">
                <a:solidFill>
                  <a:schemeClr val="tx1"/>
                </a:solidFill>
                <a:latin typeface="+mn-lt"/>
                <a:ea typeface="+mn-ea"/>
                <a:cs typeface="+mn-cs"/>
              </a:defRPr>
            </a:lvl3pPr>
            <a:lvl4pPr marL="1547439" algn="l" defTabSz="1031626" rtl="0" eaLnBrk="1" latinLnBrk="1" hangingPunct="1">
              <a:defRPr sz="2000" kern="1200">
                <a:solidFill>
                  <a:schemeClr val="tx1"/>
                </a:solidFill>
                <a:latin typeface="+mn-lt"/>
                <a:ea typeface="+mn-ea"/>
                <a:cs typeface="+mn-cs"/>
              </a:defRPr>
            </a:lvl4pPr>
            <a:lvl5pPr marL="2063252" algn="l" defTabSz="1031626" rtl="0" eaLnBrk="1" latinLnBrk="1" hangingPunct="1">
              <a:defRPr sz="2000" kern="1200">
                <a:solidFill>
                  <a:schemeClr val="tx1"/>
                </a:solidFill>
                <a:latin typeface="+mn-lt"/>
                <a:ea typeface="+mn-ea"/>
                <a:cs typeface="+mn-cs"/>
              </a:defRPr>
            </a:lvl5pPr>
            <a:lvl6pPr marL="2579065" algn="l" defTabSz="1031626" rtl="0" eaLnBrk="1" latinLnBrk="1" hangingPunct="1">
              <a:defRPr sz="2000" kern="1200">
                <a:solidFill>
                  <a:schemeClr val="tx1"/>
                </a:solidFill>
                <a:latin typeface="+mn-lt"/>
                <a:ea typeface="+mn-ea"/>
                <a:cs typeface="+mn-cs"/>
              </a:defRPr>
            </a:lvl6pPr>
            <a:lvl7pPr marL="3094878" algn="l" defTabSz="1031626" rtl="0" eaLnBrk="1" latinLnBrk="1" hangingPunct="1">
              <a:defRPr sz="2000" kern="1200">
                <a:solidFill>
                  <a:schemeClr val="tx1"/>
                </a:solidFill>
                <a:latin typeface="+mn-lt"/>
                <a:ea typeface="+mn-ea"/>
                <a:cs typeface="+mn-cs"/>
              </a:defRPr>
            </a:lvl7pPr>
            <a:lvl8pPr marL="3610691" algn="l" defTabSz="1031626" rtl="0" eaLnBrk="1" latinLnBrk="1" hangingPunct="1">
              <a:defRPr sz="2000" kern="1200">
                <a:solidFill>
                  <a:schemeClr val="tx1"/>
                </a:solidFill>
                <a:latin typeface="+mn-lt"/>
                <a:ea typeface="+mn-ea"/>
                <a:cs typeface="+mn-cs"/>
              </a:defRPr>
            </a:lvl8pPr>
            <a:lvl9pPr marL="4126504" algn="l" defTabSz="1031626" rtl="0" eaLnBrk="1" latinLnBrk="1" hangingPunct="1">
              <a:defRPr sz="2000" kern="1200">
                <a:solidFill>
                  <a:schemeClr val="tx1"/>
                </a:solidFill>
                <a:latin typeface="+mn-lt"/>
                <a:ea typeface="+mn-ea"/>
                <a:cs typeface="+mn-cs"/>
              </a:defRPr>
            </a:lvl9pPr>
          </a:lstStyle>
          <a:p>
            <a:pPr algn="ctr">
              <a:lnSpc>
                <a:spcPct val="110000"/>
              </a:lnSpc>
            </a:pPr>
            <a:r>
              <a:rPr lang="en-US" altLang="ko-KR" sz="2400" dirty="0">
                <a:latin typeface="나눔고딕 ExtraBold" pitchFamily="50" charset="-127"/>
                <a:ea typeface="나눔고딕 ExtraBold" pitchFamily="50" charset="-127"/>
              </a:rPr>
              <a:t>[11</a:t>
            </a:r>
            <a:r>
              <a:rPr lang="ko-KR" altLang="en-US" sz="2400" dirty="0">
                <a:latin typeface="나눔고딕 ExtraBold" pitchFamily="50" charset="-127"/>
                <a:ea typeface="나눔고딕 ExtraBold" pitchFamily="50" charset="-127"/>
              </a:rPr>
              <a:t>주차 회의 </a:t>
            </a:r>
            <a:r>
              <a:rPr lang="en-US" altLang="ko-KR" sz="2400" dirty="0">
                <a:latin typeface="나눔고딕 ExtraBold" pitchFamily="50" charset="-127"/>
                <a:ea typeface="나눔고딕 ExtraBold" pitchFamily="50" charset="-127"/>
              </a:rPr>
              <a:t>/ 08.29]</a:t>
            </a:r>
            <a:endParaRPr lang="ko-KR" altLang="en-US" sz="2400" dirty="0">
              <a:latin typeface="나눔고딕 ExtraBold" pitchFamily="50" charset="-127"/>
              <a:ea typeface="나눔고딕 ExtraBold" pitchFamily="50" charset="-127"/>
            </a:endParaRPr>
          </a:p>
        </p:txBody>
      </p:sp>
      <p:pic>
        <p:nvPicPr>
          <p:cNvPr id="3" name="그림 2">
            <a:extLst>
              <a:ext uri="{FF2B5EF4-FFF2-40B4-BE49-F238E27FC236}">
                <a16:creationId xmlns:a16="http://schemas.microsoft.com/office/drawing/2014/main" id="{2E75FFD7-06C0-4EE8-B336-7AB8A4A8E282}"/>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3687492" y="6453336"/>
            <a:ext cx="1328389" cy="328716"/>
          </a:xfrm>
          <a:prstGeom prst="rect">
            <a:avLst/>
          </a:prstGeom>
        </p:spPr>
      </p:pic>
      <p:pic>
        <p:nvPicPr>
          <p:cNvPr id="11" name="그림 10">
            <a:extLst>
              <a:ext uri="{FF2B5EF4-FFF2-40B4-BE49-F238E27FC236}">
                <a16:creationId xmlns:a16="http://schemas.microsoft.com/office/drawing/2014/main" id="{97887A01-680F-466B-82BA-D61C0A8AE396}"/>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9592148" y="6412940"/>
            <a:ext cx="1328389" cy="302446"/>
          </a:xfrm>
          <a:prstGeom prst="rect">
            <a:avLst/>
          </a:prstGeom>
        </p:spPr>
      </p:pic>
      <p:pic>
        <p:nvPicPr>
          <p:cNvPr id="2" name="그림 1">
            <a:extLst>
              <a:ext uri="{FF2B5EF4-FFF2-40B4-BE49-F238E27FC236}">
                <a16:creationId xmlns:a16="http://schemas.microsoft.com/office/drawing/2014/main" id="{5BE83C05-0F6E-4A19-B8E5-0E3B92F3372A}"/>
              </a:ext>
            </a:extLst>
          </p:cNvPr>
          <p:cNvPicPr>
            <a:picLocks noChangeAspect="1"/>
          </p:cNvPicPr>
          <p:nvPr/>
        </p:nvPicPr>
        <p:blipFill>
          <a:blip r:embed="rId4"/>
          <a:stretch>
            <a:fillRect/>
          </a:stretch>
        </p:blipFill>
        <p:spPr>
          <a:xfrm>
            <a:off x="1316410" y="6460952"/>
            <a:ext cx="819150" cy="352425"/>
          </a:xfrm>
          <a:prstGeom prst="rect">
            <a:avLst/>
          </a:prstGeom>
        </p:spPr>
      </p:pic>
      <p:pic>
        <p:nvPicPr>
          <p:cNvPr id="9" name="그림 8">
            <a:extLst>
              <a:ext uri="{FF2B5EF4-FFF2-40B4-BE49-F238E27FC236}">
                <a16:creationId xmlns:a16="http://schemas.microsoft.com/office/drawing/2014/main" id="{FB9B6763-B388-43FE-88A8-1BA2D880F238}"/>
              </a:ext>
            </a:extLst>
          </p:cNvPr>
          <p:cNvPicPr>
            <a:picLocks noChangeAspect="1"/>
          </p:cNvPicPr>
          <p:nvPr/>
        </p:nvPicPr>
        <p:blipFill>
          <a:blip r:embed="rId5"/>
          <a:stretch>
            <a:fillRect/>
          </a:stretch>
        </p:blipFill>
        <p:spPr>
          <a:xfrm>
            <a:off x="6456041" y="6443210"/>
            <a:ext cx="1709167" cy="370167"/>
          </a:xfrm>
          <a:prstGeom prst="rect">
            <a:avLst/>
          </a:prstGeom>
        </p:spPr>
      </p:pic>
    </p:spTree>
    <p:extLst>
      <p:ext uri="{BB962C8B-B14F-4D97-AF65-F5344CB8AC3E}">
        <p14:creationId xmlns:p14="http://schemas.microsoft.com/office/powerpoint/2010/main" val="2140075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a:extLst>
              <a:ext uri="{FF2B5EF4-FFF2-40B4-BE49-F238E27FC236}">
                <a16:creationId xmlns:a16="http://schemas.microsoft.com/office/drawing/2014/main" id="{C37C04D4-B959-402A-AE2B-705BB01024CC}"/>
              </a:ext>
            </a:extLst>
          </p:cNvPr>
          <p:cNvGraphicFramePr>
            <a:graphicFrameLocks noGrp="1"/>
          </p:cNvGraphicFramePr>
          <p:nvPr>
            <p:extLst>
              <p:ext uri="{D42A27DB-BD31-4B8C-83A1-F6EECF244321}">
                <p14:modId xmlns:p14="http://schemas.microsoft.com/office/powerpoint/2010/main" val="2926366197"/>
              </p:ext>
            </p:extLst>
          </p:nvPr>
        </p:nvGraphicFramePr>
        <p:xfrm>
          <a:off x="574339" y="211438"/>
          <a:ext cx="10827422" cy="6140415"/>
        </p:xfrm>
        <a:graphic>
          <a:graphicData uri="http://schemas.openxmlformats.org/drawingml/2006/table">
            <a:tbl>
              <a:tblPr firstRow="1" bandRow="1"/>
              <a:tblGrid>
                <a:gridCol w="1003300">
                  <a:extLst>
                    <a:ext uri="{9D8B030D-6E8A-4147-A177-3AD203B41FA5}">
                      <a16:colId xmlns:a16="http://schemas.microsoft.com/office/drawing/2014/main" val="20000"/>
                    </a:ext>
                  </a:extLst>
                </a:gridCol>
                <a:gridCol w="1003300">
                  <a:extLst>
                    <a:ext uri="{9D8B030D-6E8A-4147-A177-3AD203B41FA5}">
                      <a16:colId xmlns:a16="http://schemas.microsoft.com/office/drawing/2014/main" val="232599187"/>
                    </a:ext>
                  </a:extLst>
                </a:gridCol>
                <a:gridCol w="3048000">
                  <a:extLst>
                    <a:ext uri="{9D8B030D-6E8A-4147-A177-3AD203B41FA5}">
                      <a16:colId xmlns:a16="http://schemas.microsoft.com/office/drawing/2014/main" val="2955187294"/>
                    </a:ext>
                  </a:extLst>
                </a:gridCol>
                <a:gridCol w="965200">
                  <a:extLst>
                    <a:ext uri="{9D8B030D-6E8A-4147-A177-3AD203B41FA5}">
                      <a16:colId xmlns:a16="http://schemas.microsoft.com/office/drawing/2014/main" val="282106777"/>
                    </a:ext>
                  </a:extLst>
                </a:gridCol>
                <a:gridCol w="1828800">
                  <a:extLst>
                    <a:ext uri="{9D8B030D-6E8A-4147-A177-3AD203B41FA5}">
                      <a16:colId xmlns:a16="http://schemas.microsoft.com/office/drawing/2014/main" val="3208583167"/>
                    </a:ext>
                  </a:extLst>
                </a:gridCol>
                <a:gridCol w="2978822">
                  <a:extLst>
                    <a:ext uri="{9D8B030D-6E8A-4147-A177-3AD203B41FA5}">
                      <a16:colId xmlns:a16="http://schemas.microsoft.com/office/drawing/2014/main" val="1544867793"/>
                    </a:ext>
                  </a:extLst>
                </a:gridCol>
              </a:tblGrid>
              <a:tr h="493391">
                <a:tc gridSpan="6">
                  <a:txBody>
                    <a:bodyPr/>
                    <a:lstStyle>
                      <a:lvl1pPr marL="0" algn="l" rtl="0" eaLnBrk="1" latinLnBrk="0" hangingPunct="1">
                        <a:defRPr kumimoji="0" b="1" kern="1200">
                          <a:solidFill>
                            <a:schemeClr val="lt1"/>
                          </a:solidFill>
                          <a:latin typeface="맑은 고딕"/>
                        </a:defRPr>
                      </a:lvl1pPr>
                      <a:lvl2pPr marL="457200" algn="l" rtl="0" eaLnBrk="1" latinLnBrk="0" hangingPunct="1">
                        <a:defRPr kumimoji="0" b="1" kern="1200">
                          <a:solidFill>
                            <a:schemeClr val="lt1"/>
                          </a:solidFill>
                          <a:latin typeface="맑은 고딕"/>
                        </a:defRPr>
                      </a:lvl2pPr>
                      <a:lvl3pPr marL="914400" algn="l" rtl="0" eaLnBrk="1" latinLnBrk="0" hangingPunct="1">
                        <a:defRPr kumimoji="0" b="1" kern="1200">
                          <a:solidFill>
                            <a:schemeClr val="lt1"/>
                          </a:solidFill>
                          <a:latin typeface="맑은 고딕"/>
                        </a:defRPr>
                      </a:lvl3pPr>
                      <a:lvl4pPr marL="1371600" algn="l" rtl="0" eaLnBrk="1" latinLnBrk="0" hangingPunct="1">
                        <a:defRPr kumimoji="0" b="1" kern="1200">
                          <a:solidFill>
                            <a:schemeClr val="lt1"/>
                          </a:solidFill>
                          <a:latin typeface="맑은 고딕"/>
                        </a:defRPr>
                      </a:lvl4pPr>
                      <a:lvl5pPr marL="1828800" algn="l" rtl="0" eaLnBrk="1" latinLnBrk="0" hangingPunct="1">
                        <a:defRPr kumimoji="0" b="1" kern="1200">
                          <a:solidFill>
                            <a:schemeClr val="lt1"/>
                          </a:solidFill>
                          <a:latin typeface="맑은 고딕"/>
                        </a:defRPr>
                      </a:lvl5pPr>
                      <a:lvl6pPr marL="2286000" algn="l" rtl="0" eaLnBrk="1" latinLnBrk="0" hangingPunct="1">
                        <a:defRPr kumimoji="0" b="1" kern="1200">
                          <a:solidFill>
                            <a:schemeClr val="lt1"/>
                          </a:solidFill>
                          <a:latin typeface="맑은 고딕"/>
                        </a:defRPr>
                      </a:lvl6pPr>
                      <a:lvl7pPr marL="2743200" algn="l" rtl="0" eaLnBrk="1" latinLnBrk="0" hangingPunct="1">
                        <a:defRPr kumimoji="0" b="1" kern="1200">
                          <a:solidFill>
                            <a:schemeClr val="lt1"/>
                          </a:solidFill>
                          <a:latin typeface="맑은 고딕"/>
                        </a:defRPr>
                      </a:lvl7pPr>
                      <a:lvl8pPr marL="3200400" algn="l" rtl="0" eaLnBrk="1" latinLnBrk="0" hangingPunct="1">
                        <a:defRPr kumimoji="0" b="1" kern="1200">
                          <a:solidFill>
                            <a:schemeClr val="lt1"/>
                          </a:solidFill>
                          <a:latin typeface="맑은 고딕"/>
                        </a:defRPr>
                      </a:lvl8pPr>
                      <a:lvl9pPr marL="3657600" algn="l" rtl="0" eaLnBrk="1" latinLnBrk="0" hangingPunct="1">
                        <a:defRPr kumimoji="0" b="1" kern="1200">
                          <a:solidFill>
                            <a:schemeClr val="lt1"/>
                          </a:solidFill>
                          <a:latin typeface="맑은 고딕"/>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800" kern="100" dirty="0">
                          <a:solidFill>
                            <a:schemeClr val="bg1"/>
                          </a:solidFill>
                          <a:latin typeface="나눔고딕" pitchFamily="50" charset="-127"/>
                          <a:ea typeface="나눔고딕" pitchFamily="50" charset="-127"/>
                          <a:cs typeface="Times New Roman"/>
                        </a:rPr>
                        <a:t>권리화 가능성 판단 </a:t>
                      </a:r>
                      <a:r>
                        <a:rPr lang="en-US" altLang="ko-KR" dirty="0"/>
                        <a:t>_Collision</a:t>
                      </a:r>
                      <a:endParaRPr lang="ko-KR" altLang="ko-KR" sz="1800" kern="100" dirty="0">
                        <a:solidFill>
                          <a:schemeClr val="bg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0"/>
                  </a:ext>
                </a:extLst>
              </a:tr>
              <a:tr h="493391">
                <a:tc gridSpan="2">
                  <a:txBody>
                    <a:bodyPr/>
                    <a:lstStyle>
                      <a:lvl1pPr marL="0" algn="l" rtl="0" eaLnBrk="1" latinLnBrk="0" hangingPunct="1">
                        <a:defRPr kumimoji="0" b="1" kern="1200">
                          <a:solidFill>
                            <a:schemeClr val="lt1"/>
                          </a:solidFill>
                          <a:latin typeface="맑은 고딕"/>
                        </a:defRPr>
                      </a:lvl1pPr>
                      <a:lvl2pPr marL="457200" algn="l" rtl="0" eaLnBrk="1" latinLnBrk="0" hangingPunct="1">
                        <a:defRPr kumimoji="0" b="1" kern="1200">
                          <a:solidFill>
                            <a:schemeClr val="lt1"/>
                          </a:solidFill>
                          <a:latin typeface="맑은 고딕"/>
                        </a:defRPr>
                      </a:lvl2pPr>
                      <a:lvl3pPr marL="914400" algn="l" rtl="0" eaLnBrk="1" latinLnBrk="0" hangingPunct="1">
                        <a:defRPr kumimoji="0" b="1" kern="1200">
                          <a:solidFill>
                            <a:schemeClr val="lt1"/>
                          </a:solidFill>
                          <a:latin typeface="맑은 고딕"/>
                        </a:defRPr>
                      </a:lvl3pPr>
                      <a:lvl4pPr marL="1371600" algn="l" rtl="0" eaLnBrk="1" latinLnBrk="0" hangingPunct="1">
                        <a:defRPr kumimoji="0" b="1" kern="1200">
                          <a:solidFill>
                            <a:schemeClr val="lt1"/>
                          </a:solidFill>
                          <a:latin typeface="맑은 고딕"/>
                        </a:defRPr>
                      </a:lvl4pPr>
                      <a:lvl5pPr marL="1828800" algn="l" rtl="0" eaLnBrk="1" latinLnBrk="0" hangingPunct="1">
                        <a:defRPr kumimoji="0" b="1" kern="1200">
                          <a:solidFill>
                            <a:schemeClr val="lt1"/>
                          </a:solidFill>
                          <a:latin typeface="맑은 고딕"/>
                        </a:defRPr>
                      </a:lvl5pPr>
                      <a:lvl6pPr marL="2286000" algn="l" rtl="0" eaLnBrk="1" latinLnBrk="0" hangingPunct="1">
                        <a:defRPr kumimoji="0" b="1" kern="1200">
                          <a:solidFill>
                            <a:schemeClr val="lt1"/>
                          </a:solidFill>
                          <a:latin typeface="맑은 고딕"/>
                        </a:defRPr>
                      </a:lvl6pPr>
                      <a:lvl7pPr marL="2743200" algn="l" rtl="0" eaLnBrk="1" latinLnBrk="0" hangingPunct="1">
                        <a:defRPr kumimoji="0" b="1" kern="1200">
                          <a:solidFill>
                            <a:schemeClr val="lt1"/>
                          </a:solidFill>
                          <a:latin typeface="맑은 고딕"/>
                        </a:defRPr>
                      </a:lvl7pPr>
                      <a:lvl8pPr marL="3200400" algn="l" rtl="0" eaLnBrk="1" latinLnBrk="0" hangingPunct="1">
                        <a:defRPr kumimoji="0" b="1" kern="1200">
                          <a:solidFill>
                            <a:schemeClr val="lt1"/>
                          </a:solidFill>
                          <a:latin typeface="맑은 고딕"/>
                        </a:defRPr>
                      </a:lvl8pPr>
                      <a:lvl9pPr marL="3657600" algn="l" rtl="0" eaLnBrk="1" latinLnBrk="0" hangingPunct="1">
                        <a:defRPr kumimoji="0" b="1" kern="1200">
                          <a:solidFill>
                            <a:schemeClr val="lt1"/>
                          </a:solidFill>
                          <a:latin typeface="맑은 고딕"/>
                        </a:defRPr>
                      </a:lvl9pPr>
                    </a:lstStyle>
                    <a:p>
                      <a:pPr algn="ctr" latinLnBrk="0">
                        <a:lnSpc>
                          <a:spcPct val="100000"/>
                        </a:lnSpc>
                        <a:spcAft>
                          <a:spcPts val="0"/>
                        </a:spcAft>
                      </a:pPr>
                      <a:r>
                        <a:rPr lang="ko-KR" altLang="en-US" sz="1100" kern="100" dirty="0">
                          <a:solidFill>
                            <a:schemeClr val="tx1"/>
                          </a:solidFill>
                          <a:latin typeface="나눔고딕" pitchFamily="50" charset="-127"/>
                          <a:ea typeface="나눔고딕" pitchFamily="50" charset="-127"/>
                          <a:cs typeface="Times New Roman"/>
                        </a:rPr>
                        <a:t>구분</a:t>
                      </a:r>
                      <a:endParaRPr lang="ko-KR" sz="1100" kern="100" dirty="0">
                        <a:solidFill>
                          <a:schemeClr val="tx1"/>
                        </a:solidFill>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latinLnBrk="1"/>
                      <a:endParaRPr lang="ko-KR" altLang="en-US"/>
                    </a:p>
                  </a:txBody>
                  <a:tcPr/>
                </a:tc>
                <a:tc>
                  <a:txBody>
                    <a:bodyPr/>
                    <a:lstStyle>
                      <a:lvl1pPr marL="0" algn="l" rtl="0" eaLnBrk="1" latinLnBrk="0" hangingPunct="1">
                        <a:defRPr kumimoji="0" b="1" kern="1200">
                          <a:solidFill>
                            <a:schemeClr val="lt1"/>
                          </a:solidFill>
                          <a:latin typeface="맑은 고딕"/>
                        </a:defRPr>
                      </a:lvl1pPr>
                      <a:lvl2pPr marL="457200" algn="l" rtl="0" eaLnBrk="1" latinLnBrk="0" hangingPunct="1">
                        <a:defRPr kumimoji="0" b="1" kern="1200">
                          <a:solidFill>
                            <a:schemeClr val="lt1"/>
                          </a:solidFill>
                          <a:latin typeface="맑은 고딕"/>
                        </a:defRPr>
                      </a:lvl2pPr>
                      <a:lvl3pPr marL="914400" algn="l" rtl="0" eaLnBrk="1" latinLnBrk="0" hangingPunct="1">
                        <a:defRPr kumimoji="0" b="1" kern="1200">
                          <a:solidFill>
                            <a:schemeClr val="lt1"/>
                          </a:solidFill>
                          <a:latin typeface="맑은 고딕"/>
                        </a:defRPr>
                      </a:lvl3pPr>
                      <a:lvl4pPr marL="1371600" algn="l" rtl="0" eaLnBrk="1" latinLnBrk="0" hangingPunct="1">
                        <a:defRPr kumimoji="0" b="1" kern="1200">
                          <a:solidFill>
                            <a:schemeClr val="lt1"/>
                          </a:solidFill>
                          <a:latin typeface="맑은 고딕"/>
                        </a:defRPr>
                      </a:lvl4pPr>
                      <a:lvl5pPr marL="1828800" algn="l" rtl="0" eaLnBrk="1" latinLnBrk="0" hangingPunct="1">
                        <a:defRPr kumimoji="0" b="1" kern="1200">
                          <a:solidFill>
                            <a:schemeClr val="lt1"/>
                          </a:solidFill>
                          <a:latin typeface="맑은 고딕"/>
                        </a:defRPr>
                      </a:lvl5pPr>
                      <a:lvl6pPr marL="2286000" algn="l" rtl="0" eaLnBrk="1" latinLnBrk="0" hangingPunct="1">
                        <a:defRPr kumimoji="0" b="1" kern="1200">
                          <a:solidFill>
                            <a:schemeClr val="lt1"/>
                          </a:solidFill>
                          <a:latin typeface="맑은 고딕"/>
                        </a:defRPr>
                      </a:lvl6pPr>
                      <a:lvl7pPr marL="2743200" algn="l" rtl="0" eaLnBrk="1" latinLnBrk="0" hangingPunct="1">
                        <a:defRPr kumimoji="0" b="1" kern="1200">
                          <a:solidFill>
                            <a:schemeClr val="lt1"/>
                          </a:solidFill>
                          <a:latin typeface="맑은 고딕"/>
                        </a:defRPr>
                      </a:lvl7pPr>
                      <a:lvl8pPr marL="3200400" algn="l" rtl="0" eaLnBrk="1" latinLnBrk="0" hangingPunct="1">
                        <a:defRPr kumimoji="0" b="1" kern="1200">
                          <a:solidFill>
                            <a:schemeClr val="lt1"/>
                          </a:solidFill>
                          <a:latin typeface="맑은 고딕"/>
                        </a:defRPr>
                      </a:lvl8pPr>
                      <a:lvl9pPr marL="3657600" algn="l" rtl="0" eaLnBrk="1" latinLnBrk="0" hangingPunct="1">
                        <a:defRPr kumimoji="0" b="1" kern="1200">
                          <a:solidFill>
                            <a:schemeClr val="lt1"/>
                          </a:solidFill>
                          <a:latin typeface="맑은 고딕"/>
                        </a:defRPr>
                      </a:lvl9pPr>
                    </a:lstStyle>
                    <a:p>
                      <a:pPr algn="ctr" latinLnBrk="0">
                        <a:lnSpc>
                          <a:spcPct val="100000"/>
                        </a:lnSpc>
                        <a:spcAft>
                          <a:spcPts val="0"/>
                        </a:spcAft>
                      </a:pPr>
                      <a:r>
                        <a:rPr lang="ko-KR" altLang="en-US" sz="1100" kern="100" dirty="0" err="1">
                          <a:solidFill>
                            <a:schemeClr val="tx1"/>
                          </a:solidFill>
                          <a:latin typeface="나눔고딕" pitchFamily="50" charset="-127"/>
                          <a:ea typeface="나눔고딕" pitchFamily="50" charset="-127"/>
                          <a:cs typeface="Times New Roman"/>
                        </a:rPr>
                        <a:t>독립항</a:t>
                      </a:r>
                      <a:endParaRPr lang="ko-KR" sz="1100" kern="100" dirty="0">
                        <a:solidFill>
                          <a:schemeClr val="tx1"/>
                        </a:solidFill>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진보성</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tc>
                  <a:txBody>
                    <a:bodyPr/>
                    <a:lstStyle/>
                    <a:p>
                      <a:pPr algn="ctr" latinLnBrk="1"/>
                      <a:r>
                        <a:rPr kumimoji="0" lang="ko-KR" altLang="en-US" sz="1100" b="1" kern="100" dirty="0">
                          <a:solidFill>
                            <a:schemeClr val="tx1"/>
                          </a:solidFill>
                          <a:latin typeface="나눔고딕" pitchFamily="50" charset="-127"/>
                          <a:ea typeface="나눔고딕" pitchFamily="50" charset="-127"/>
                          <a:cs typeface="Times New Roman"/>
                        </a:rPr>
                        <a:t>관련특허</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marL="0" algn="ctr" defTabSz="914400" rtl="0" eaLnBrk="1" latinLnBrk="0" hangingPunct="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비고</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extLst>
                  <a:ext uri="{0D108BD9-81ED-4DB2-BD59-A6C34878D82A}">
                    <a16:rowId xmlns:a16="http://schemas.microsoft.com/office/drawing/2014/main" val="3118222420"/>
                  </a:ext>
                </a:extLst>
              </a:tr>
              <a:tr h="474098">
                <a:tc rowSpan="2">
                  <a:txBody>
                    <a:bodyPr/>
                    <a:lstStyle>
                      <a:lvl1pPr marL="0" algn="l" rtl="0" eaLnBrk="1" latinLnBrk="0" hangingPunct="1">
                        <a:defRPr kumimoji="0" kern="1200">
                          <a:solidFill>
                            <a:schemeClr val="dk1"/>
                          </a:solidFill>
                          <a:latin typeface="맑은 고딕"/>
                        </a:defRPr>
                      </a:lvl1pPr>
                      <a:lvl2pPr marL="457200" algn="l" rtl="0" eaLnBrk="1" latinLnBrk="0" hangingPunct="1">
                        <a:defRPr kumimoji="0" kern="1200">
                          <a:solidFill>
                            <a:schemeClr val="dk1"/>
                          </a:solidFill>
                          <a:latin typeface="맑은 고딕"/>
                        </a:defRPr>
                      </a:lvl2pPr>
                      <a:lvl3pPr marL="914400" algn="l" rtl="0" eaLnBrk="1" latinLnBrk="0" hangingPunct="1">
                        <a:defRPr kumimoji="0" kern="1200">
                          <a:solidFill>
                            <a:schemeClr val="dk1"/>
                          </a:solidFill>
                          <a:latin typeface="맑은 고딕"/>
                        </a:defRPr>
                      </a:lvl3pPr>
                      <a:lvl4pPr marL="1371600" algn="l" rtl="0" eaLnBrk="1" latinLnBrk="0" hangingPunct="1">
                        <a:defRPr kumimoji="0" kern="1200">
                          <a:solidFill>
                            <a:schemeClr val="dk1"/>
                          </a:solidFill>
                          <a:latin typeface="맑은 고딕"/>
                        </a:defRPr>
                      </a:lvl4pPr>
                      <a:lvl5pPr marL="1828800" algn="l" rtl="0" eaLnBrk="1" latinLnBrk="0" hangingPunct="1">
                        <a:defRPr kumimoji="0" kern="1200">
                          <a:solidFill>
                            <a:schemeClr val="dk1"/>
                          </a:solidFill>
                          <a:latin typeface="맑은 고딕"/>
                        </a:defRPr>
                      </a:lvl5pPr>
                      <a:lvl6pPr marL="2286000" algn="l" rtl="0" eaLnBrk="1" latinLnBrk="0" hangingPunct="1">
                        <a:defRPr kumimoji="0" kern="1200">
                          <a:solidFill>
                            <a:schemeClr val="dk1"/>
                          </a:solidFill>
                          <a:latin typeface="맑은 고딕"/>
                        </a:defRPr>
                      </a:lvl6pPr>
                      <a:lvl7pPr marL="2743200" algn="l" rtl="0" eaLnBrk="1" latinLnBrk="0" hangingPunct="1">
                        <a:defRPr kumimoji="0" kern="1200">
                          <a:solidFill>
                            <a:schemeClr val="dk1"/>
                          </a:solidFill>
                          <a:latin typeface="맑은 고딕"/>
                        </a:defRPr>
                      </a:lvl7pPr>
                      <a:lvl8pPr marL="3200400" algn="l" rtl="0" eaLnBrk="1" latinLnBrk="0" hangingPunct="1">
                        <a:defRPr kumimoji="0" kern="1200">
                          <a:solidFill>
                            <a:schemeClr val="dk1"/>
                          </a:solidFill>
                          <a:latin typeface="맑은 고딕"/>
                        </a:defRPr>
                      </a:lvl8pPr>
                      <a:lvl9pPr marL="3657600" algn="l" rtl="0" eaLnBrk="1" latinLnBrk="0" hangingPunct="1">
                        <a:defRPr kumimoji="0" kern="1200">
                          <a:solidFill>
                            <a:schemeClr val="dk1"/>
                          </a:solidFill>
                          <a:latin typeface="맑은 고딕"/>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100" dirty="0" err="1"/>
                        <a:t>Hitting&amp;bumping</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100" dirty="0"/>
                        <a:t>Contact angle</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100" dirty="0"/>
                        <a:t>가상물체의</a:t>
                      </a:r>
                      <a:r>
                        <a:rPr lang="en-US" altLang="ko-KR" sz="1100" dirty="0"/>
                        <a:t> </a:t>
                      </a:r>
                      <a:r>
                        <a:rPr lang="ko-KR" altLang="en-US" sz="1100" dirty="0"/>
                        <a:t>충돌 시</a:t>
                      </a:r>
                      <a:r>
                        <a:rPr lang="en-US" altLang="ko-KR" sz="1100" dirty="0"/>
                        <a:t>,</a:t>
                      </a:r>
                      <a:r>
                        <a:rPr lang="ko-KR" altLang="en-US" sz="1100" dirty="0"/>
                        <a:t> 접촉각도에 따라 하드웨어에 </a:t>
                      </a:r>
                      <a:r>
                        <a:rPr lang="ko-KR" altLang="en-US" sz="1100" dirty="0" err="1"/>
                        <a:t>피드백되는</a:t>
                      </a:r>
                      <a:r>
                        <a:rPr lang="ko-KR" altLang="en-US" sz="1100" dirty="0"/>
                        <a:t> 힘의 크기가 제어</a:t>
                      </a:r>
                      <a:endParaRPr lang="en-US" altLang="ko-KR" sz="1100" dirty="0"/>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latinLnBrk="0">
                        <a:lnSpc>
                          <a:spcPct val="100000"/>
                        </a:lnSpc>
                        <a:spcAft>
                          <a:spcPts val="0"/>
                        </a:spcAft>
                      </a:pPr>
                      <a:r>
                        <a:rPr lang="en-US" altLang="ko-KR" sz="1100" kern="1200" dirty="0">
                          <a:solidFill>
                            <a:schemeClr val="tx1"/>
                          </a:solidFill>
                          <a:latin typeface="+mn-lt"/>
                          <a:ea typeface="+mn-ea"/>
                          <a:cs typeface="+mn-cs"/>
                        </a:rPr>
                        <a:t>X</a:t>
                      </a:r>
                    </a:p>
                  </a:txBody>
                  <a:tcPr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100" b="0" kern="1200" dirty="0">
                          <a:solidFill>
                            <a:schemeClr val="dk1"/>
                          </a:solidFill>
                          <a:latin typeface="+mn-lt"/>
                          <a:ea typeface="+mn-ea"/>
                          <a:cs typeface="+mn-cs"/>
                        </a:rPr>
                        <a:t>KR0893669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latinLnBrk="0">
                        <a:lnSpc>
                          <a:spcPct val="100000"/>
                        </a:lnSpc>
                        <a:spcAft>
                          <a:spcPts val="0"/>
                        </a:spcAft>
                      </a:pPr>
                      <a:endParaRPr lang="en-US" altLang="ko-KR"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extLst>
                  <a:ext uri="{0D108BD9-81ED-4DB2-BD59-A6C34878D82A}">
                    <a16:rowId xmlns:a16="http://schemas.microsoft.com/office/drawing/2014/main" val="10001"/>
                  </a:ext>
                </a:extLst>
              </a:tr>
              <a:tr h="846604">
                <a:tc vMerge="1">
                  <a:txBody>
                    <a:bodyPr/>
                    <a:lstStyle/>
                    <a:p>
                      <a:pPr algn="ctr" latinLnBrk="1"/>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ctr" latinLnBrk="1"/>
                      <a:r>
                        <a:rPr lang="en-US" altLang="ko-KR" sz="1100" dirty="0"/>
                        <a:t>direction</a:t>
                      </a:r>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dirty="0"/>
                        <a:t>가상물체의</a:t>
                      </a:r>
                      <a:r>
                        <a:rPr lang="en-US" altLang="ko-KR" sz="1100" dirty="0"/>
                        <a:t> </a:t>
                      </a:r>
                      <a:r>
                        <a:rPr lang="ko-KR" altLang="en-US" sz="1100" dirty="0"/>
                        <a:t>충돌 시</a:t>
                      </a:r>
                      <a:r>
                        <a:rPr lang="en-US" altLang="ko-KR" sz="1100" dirty="0"/>
                        <a:t>,</a:t>
                      </a:r>
                      <a:r>
                        <a:rPr lang="ko-KR" altLang="en-US" sz="1100" dirty="0"/>
                        <a:t> 충돌 방향에 따라 하드웨어에 힘 피드백 제어의 변수 중 적어도 하나를 변경</a:t>
                      </a:r>
                      <a:endParaRPr lang="en-US" altLang="ko-KR" sz="1100" kern="1200" dirty="0">
                        <a:solidFill>
                          <a:schemeClr val="tx1"/>
                        </a:solidFill>
                        <a:latin typeface="+mn-lt"/>
                        <a:ea typeface="+mn-ea"/>
                        <a:cs typeface="+mn-cs"/>
                      </a:endParaRPr>
                    </a:p>
                  </a:txBody>
                  <a:tcPr anchor="ctr">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a:r>
                        <a:rPr lang="en-US" altLang="ko-KR" sz="1100" kern="1200" dirty="0">
                          <a:solidFill>
                            <a:schemeClr val="tx1"/>
                          </a:solidFill>
                          <a:latin typeface="+mn-lt"/>
                          <a:ea typeface="+mn-ea"/>
                          <a:cs typeface="+mn-cs"/>
                        </a:rPr>
                        <a:t>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tc>
                  <a:txBody>
                    <a:bodyPr/>
                    <a:lstStyle/>
                    <a:p>
                      <a:pPr algn="ctr" latinLnBrk="0">
                        <a:lnSpc>
                          <a:spcPct val="100000"/>
                        </a:lnSpc>
                        <a:spcAft>
                          <a:spcPts val="0"/>
                        </a:spcAft>
                      </a:pPr>
                      <a:r>
                        <a:rPr lang="en-US" altLang="ko-KR" sz="1100" b="0" kern="1200" dirty="0">
                          <a:solidFill>
                            <a:schemeClr val="dk1"/>
                          </a:solidFill>
                          <a:latin typeface="+mn-lt"/>
                          <a:ea typeface="+mn-ea"/>
                          <a:cs typeface="+mn-cs"/>
                        </a:rPr>
                        <a:t>KR0893669</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100" b="0" kern="1200" dirty="0">
                          <a:solidFill>
                            <a:schemeClr val="dk1"/>
                          </a:solidFill>
                          <a:latin typeface="+mn-lt"/>
                          <a:ea typeface="+mn-ea"/>
                          <a:cs typeface="+mn-cs"/>
                        </a:rPr>
                        <a:t>US6366272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100" b="0" kern="1200" dirty="0">
                          <a:solidFill>
                            <a:schemeClr val="dk1"/>
                          </a:solidFill>
                          <a:latin typeface="+mn-lt"/>
                          <a:ea typeface="+mn-ea"/>
                          <a:cs typeface="+mn-cs"/>
                        </a:rPr>
                        <a:t>US7158112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100" b="0" kern="1200" dirty="0">
                          <a:solidFill>
                            <a:schemeClr val="dk1"/>
                          </a:solidFill>
                          <a:latin typeface="+mn-lt"/>
                          <a:ea typeface="+mn-ea"/>
                          <a:cs typeface="+mn-cs"/>
                        </a:rPr>
                        <a:t>US9370704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extLst>
                  <a:ext uri="{0D108BD9-81ED-4DB2-BD59-A6C34878D82A}">
                    <a16:rowId xmlns:a16="http://schemas.microsoft.com/office/drawing/2014/main" val="2957250141"/>
                  </a:ext>
                </a:extLst>
              </a:tr>
              <a:tr h="47409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dirty="0" err="1">
                          <a:solidFill>
                            <a:srgbClr val="FF0000"/>
                          </a:solidFill>
                        </a:rPr>
                        <a:t>Hitting&amp;bumping&amp;repulsion</a:t>
                      </a:r>
                      <a:endParaRPr kumimoji="0" lang="ko-KR" altLang="en-US" sz="1100" b="1" kern="100" dirty="0">
                        <a:solidFill>
                          <a:srgbClr val="FF0000"/>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dirty="0">
                          <a:solidFill>
                            <a:srgbClr val="FF0000"/>
                          </a:solidFill>
                        </a:rPr>
                        <a:t>broken</a:t>
                      </a:r>
                      <a:r>
                        <a:rPr lang="ko-KR" altLang="en-US" sz="1100" dirty="0">
                          <a:solidFill>
                            <a:srgbClr val="FF0000"/>
                          </a:solidFill>
                        </a:rPr>
                        <a:t> </a:t>
                      </a:r>
                      <a:r>
                        <a:rPr lang="en-US" altLang="ko-KR" sz="1100" dirty="0">
                          <a:solidFill>
                            <a:srgbClr val="FF0000"/>
                          </a:solidFill>
                        </a:rPr>
                        <a:t>object</a:t>
                      </a:r>
                      <a:endParaRPr kumimoji="0" lang="ko-KR" altLang="en-US" sz="1100" b="1" kern="100" dirty="0">
                        <a:solidFill>
                          <a:srgbClr val="FF0000"/>
                        </a:solidFill>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dirty="0" err="1"/>
                        <a:t>충돌시</a:t>
                      </a:r>
                      <a:r>
                        <a:rPr lang="ko-KR" altLang="en-US" sz="1100" dirty="0"/>
                        <a:t> 가상물체의 깨짐 유무에 따라 힘 피드백 제어의 변수 중 적어도 하나를 변경</a:t>
                      </a:r>
                      <a:endParaRPr lang="en-US" altLang="ko-KR" sz="1100" kern="1200" dirty="0">
                        <a:solidFill>
                          <a:schemeClr val="tx1"/>
                        </a:solidFill>
                        <a:latin typeface="+mn-lt"/>
                        <a:ea typeface="+mn-ea"/>
                        <a:cs typeface="+mn-cs"/>
                      </a:endParaRPr>
                    </a:p>
                  </a:txBody>
                  <a:tcPr anchor="ctr">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a:r>
                        <a:rPr lang="en-US" altLang="ko-KR" sz="1100" kern="1200" dirty="0">
                          <a:solidFill>
                            <a:schemeClr val="tx1"/>
                          </a:solidFill>
                          <a:latin typeface="+mn-lt"/>
                          <a:ea typeface="+mn-ea"/>
                          <a:cs typeface="+mn-cs"/>
                        </a:rPr>
                        <a:t>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tc>
                  <a:txBody>
                    <a:bodyPr/>
                    <a:lstStyle/>
                    <a:p>
                      <a:pPr algn="ctr" latinLnBrk="0">
                        <a:lnSpc>
                          <a:spcPct val="100000"/>
                        </a:lnSpc>
                        <a:spcAft>
                          <a:spcPts val="0"/>
                        </a:spcAft>
                      </a:pPr>
                      <a:endParaRPr lang="en-US" altLang="ko-KR"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latinLnBrk="1"/>
                      <a:r>
                        <a:rPr lang="ko-KR" altLang="en-US" sz="1100" b="0" kern="1200" dirty="0">
                          <a:solidFill>
                            <a:schemeClr val="dk1"/>
                          </a:solidFill>
                          <a:latin typeface="+mn-lt"/>
                          <a:ea typeface="+mn-ea"/>
                          <a:cs typeface="+mn-cs"/>
                        </a:rPr>
                        <a:t>선행기술 </a:t>
                      </a:r>
                      <a:r>
                        <a:rPr lang="ko-KR" altLang="en-US" sz="1100" b="0" kern="1200" dirty="0" err="1">
                          <a:solidFill>
                            <a:schemeClr val="dk1"/>
                          </a:solidFill>
                          <a:latin typeface="+mn-lt"/>
                          <a:ea typeface="+mn-ea"/>
                          <a:cs typeface="+mn-cs"/>
                        </a:rPr>
                        <a:t>미발견</a:t>
                      </a:r>
                      <a:endParaRPr lang="ko-KR" altLang="en-US"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extLst>
                  <a:ext uri="{0D108BD9-81ED-4DB2-BD59-A6C34878D82A}">
                    <a16:rowId xmlns:a16="http://schemas.microsoft.com/office/drawing/2014/main" val="1792792710"/>
                  </a:ext>
                </a:extLst>
              </a:tr>
              <a:tr h="474098">
                <a:tc rowSpan="3">
                  <a:txBody>
                    <a:bodyPr/>
                    <a:lstStyle/>
                    <a:p>
                      <a:pPr algn="ctr" latinLnBrk="1"/>
                      <a:r>
                        <a:rPr lang="en-US" altLang="ko-KR" sz="1100" dirty="0"/>
                        <a:t>repulsion</a:t>
                      </a:r>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dirty="0">
                          <a:solidFill>
                            <a:srgbClr val="FF0000"/>
                          </a:solidFill>
                        </a:rPr>
                        <a:t>hardness</a:t>
                      </a:r>
                      <a:endParaRPr kumimoji="0" lang="ko-KR" altLang="en-US" sz="1100" b="1" kern="100" dirty="0">
                        <a:solidFill>
                          <a:srgbClr val="FF0000"/>
                        </a:solidFill>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indent="0" latinLnBrk="1">
                        <a:buNone/>
                      </a:pPr>
                      <a:r>
                        <a:rPr lang="ko-KR" altLang="en-US" sz="1100" kern="1200" dirty="0">
                          <a:solidFill>
                            <a:schemeClr val="tx1"/>
                          </a:solidFill>
                          <a:latin typeface="+mn-lt"/>
                          <a:ea typeface="+mn-ea"/>
                          <a:cs typeface="+mn-cs"/>
                        </a:rPr>
                        <a:t>가상물체의 충돌 시</a:t>
                      </a:r>
                      <a:r>
                        <a:rPr lang="en-US" altLang="ko-KR" sz="1100" kern="1200" dirty="0">
                          <a:solidFill>
                            <a:schemeClr val="tx1"/>
                          </a:solidFill>
                          <a:latin typeface="+mn-lt"/>
                          <a:ea typeface="+mn-ea"/>
                          <a:cs typeface="+mn-cs"/>
                        </a:rPr>
                        <a:t>,</a:t>
                      </a:r>
                      <a:r>
                        <a:rPr lang="ko-KR" altLang="en-US" sz="1100" kern="1200" dirty="0">
                          <a:solidFill>
                            <a:schemeClr val="tx1"/>
                          </a:solidFill>
                          <a:latin typeface="+mn-lt"/>
                          <a:ea typeface="+mn-ea"/>
                          <a:cs typeface="+mn-cs"/>
                        </a:rPr>
                        <a:t> 경도에 따라 피드백 되는 힘의 크기가 제어</a:t>
                      </a:r>
                      <a:endParaRPr lang="en-US" altLang="ko-KR" sz="1100" kern="1200" dirty="0">
                        <a:solidFill>
                          <a:schemeClr val="tx1"/>
                        </a:solidFill>
                        <a:latin typeface="+mn-lt"/>
                        <a:ea typeface="+mn-ea"/>
                        <a:cs typeface="+mn-cs"/>
                      </a:endParaRPr>
                    </a:p>
                  </a:txBody>
                  <a:tcPr anchor="ctr">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a:r>
                        <a:rPr lang="en-US" altLang="ko-KR" sz="1100" kern="1200" dirty="0">
                          <a:solidFill>
                            <a:schemeClr val="tx1"/>
                          </a:solidFill>
                          <a:latin typeface="+mn-lt"/>
                          <a:ea typeface="+mn-ea"/>
                          <a:cs typeface="+mn-cs"/>
                        </a:rPr>
                        <a:t>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tc>
                  <a:txBody>
                    <a:bodyPr/>
                    <a:lstStyle/>
                    <a:p>
                      <a:pPr algn="ctr" latinLnBrk="1"/>
                      <a:endParaRPr lang="ko-KR" altLang="en-US"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latinLnBrk="1"/>
                      <a:r>
                        <a:rPr lang="ko-KR" altLang="en-US" sz="1100" b="0" kern="1200" dirty="0">
                          <a:solidFill>
                            <a:schemeClr val="dk1"/>
                          </a:solidFill>
                          <a:latin typeface="+mn-lt"/>
                          <a:ea typeface="+mn-ea"/>
                          <a:cs typeface="+mn-cs"/>
                        </a:rPr>
                        <a:t>선행기술 </a:t>
                      </a:r>
                      <a:r>
                        <a:rPr lang="ko-KR" altLang="en-US" sz="1100" b="0" kern="1200" dirty="0" err="1">
                          <a:solidFill>
                            <a:schemeClr val="dk1"/>
                          </a:solidFill>
                          <a:latin typeface="+mn-lt"/>
                          <a:ea typeface="+mn-ea"/>
                          <a:cs typeface="+mn-cs"/>
                        </a:rPr>
                        <a:t>미발견</a:t>
                      </a:r>
                      <a:endParaRPr lang="ko-KR" altLang="en-US"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extLst>
                  <a:ext uri="{0D108BD9-81ED-4DB2-BD59-A6C34878D82A}">
                    <a16:rowId xmlns:a16="http://schemas.microsoft.com/office/drawing/2014/main" val="470597994"/>
                  </a:ext>
                </a:extLst>
              </a:tr>
              <a:tr h="518406">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100" b="1" kern="100" dirty="0">
                        <a:solidFill>
                          <a:srgbClr val="FF0000"/>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dirty="0">
                          <a:solidFill>
                            <a:srgbClr val="FF0000"/>
                          </a:solidFill>
                        </a:rPr>
                        <a:t>Strength</a:t>
                      </a:r>
                      <a:endParaRPr kumimoji="0" lang="ko-KR" altLang="en-US" sz="1100" b="1" kern="100" dirty="0">
                        <a:solidFill>
                          <a:srgbClr val="FF0000"/>
                        </a:solidFill>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indent="0" latinLnBrk="1">
                        <a:buNone/>
                      </a:pPr>
                      <a:r>
                        <a:rPr lang="ko-KR" altLang="en-US" sz="1100" kern="1200" dirty="0">
                          <a:solidFill>
                            <a:schemeClr val="tx1"/>
                          </a:solidFill>
                          <a:latin typeface="+mn-lt"/>
                          <a:ea typeface="+mn-ea"/>
                          <a:cs typeface="+mn-cs"/>
                        </a:rPr>
                        <a:t>가상물체의 충돌 시</a:t>
                      </a:r>
                      <a:r>
                        <a:rPr lang="en-US" altLang="ko-KR" sz="1100" kern="1200" dirty="0">
                          <a:solidFill>
                            <a:schemeClr val="tx1"/>
                          </a:solidFill>
                          <a:latin typeface="+mn-lt"/>
                          <a:ea typeface="+mn-ea"/>
                          <a:cs typeface="+mn-cs"/>
                        </a:rPr>
                        <a:t>, </a:t>
                      </a:r>
                      <a:r>
                        <a:rPr lang="ko-KR" altLang="en-US" sz="1100" kern="1200" dirty="0">
                          <a:solidFill>
                            <a:schemeClr val="tx1"/>
                          </a:solidFill>
                          <a:latin typeface="+mn-lt"/>
                          <a:ea typeface="+mn-ea"/>
                          <a:cs typeface="+mn-cs"/>
                        </a:rPr>
                        <a:t>강도에 따라 피드백 되는 힘의 크기가 제어</a:t>
                      </a:r>
                      <a:endParaRPr lang="en-US" altLang="ko-KR" sz="1100" kern="1200" dirty="0">
                        <a:solidFill>
                          <a:schemeClr val="tx1"/>
                        </a:solidFill>
                        <a:latin typeface="+mn-lt"/>
                        <a:ea typeface="+mn-ea"/>
                        <a:cs typeface="+mn-cs"/>
                      </a:endParaRPr>
                    </a:p>
                  </a:txBody>
                  <a:tcPr anchor="ctr">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a:r>
                        <a:rPr lang="en-US" altLang="ko-KR" sz="1100" kern="1200" dirty="0">
                          <a:solidFill>
                            <a:schemeClr val="tx1"/>
                          </a:solidFill>
                          <a:latin typeface="+mn-lt"/>
                          <a:ea typeface="+mn-ea"/>
                          <a:cs typeface="+mn-cs"/>
                        </a:rPr>
                        <a:t>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tc>
                  <a:txBody>
                    <a:bodyPr/>
                    <a:lstStyle/>
                    <a:p>
                      <a:pPr algn="ctr" latinLnBrk="1"/>
                      <a:endParaRPr lang="ko-KR" altLang="en-US"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latinLnBrk="1"/>
                      <a:r>
                        <a:rPr lang="ko-KR" altLang="en-US" sz="1100" b="0" kern="1200" dirty="0">
                          <a:solidFill>
                            <a:schemeClr val="dk1"/>
                          </a:solidFill>
                          <a:latin typeface="+mn-lt"/>
                          <a:ea typeface="+mn-ea"/>
                          <a:cs typeface="+mn-cs"/>
                        </a:rPr>
                        <a:t>선행기술 </a:t>
                      </a:r>
                      <a:r>
                        <a:rPr lang="ko-KR" altLang="en-US" sz="1100" b="0" kern="1200" dirty="0" err="1">
                          <a:solidFill>
                            <a:schemeClr val="dk1"/>
                          </a:solidFill>
                          <a:latin typeface="+mn-lt"/>
                          <a:ea typeface="+mn-ea"/>
                          <a:cs typeface="+mn-cs"/>
                        </a:rPr>
                        <a:t>미발견</a:t>
                      </a:r>
                      <a:endParaRPr lang="ko-KR" altLang="en-US"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extLst>
                  <a:ext uri="{0D108BD9-81ED-4DB2-BD59-A6C34878D82A}">
                    <a16:rowId xmlns:a16="http://schemas.microsoft.com/office/drawing/2014/main" val="2455899762"/>
                  </a:ext>
                </a:extLst>
              </a:tr>
              <a:tr h="522925">
                <a:tc vMerge="1">
                  <a:txBody>
                    <a:bodyPr/>
                    <a:lstStyle/>
                    <a:p>
                      <a:pPr algn="ctr" latinLnBrk="1"/>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ctr" latinLnBrk="1"/>
                      <a:r>
                        <a:rPr lang="en-US" altLang="ko-KR" sz="1100" dirty="0"/>
                        <a:t>state</a:t>
                      </a:r>
                      <a:r>
                        <a:rPr lang="ko-KR" altLang="en-US" sz="1100" dirty="0"/>
                        <a:t> </a:t>
                      </a:r>
                      <a:r>
                        <a:rPr lang="en-US" altLang="ko-KR" sz="1100" dirty="0"/>
                        <a:t>of</a:t>
                      </a:r>
                      <a:r>
                        <a:rPr lang="ko-KR" altLang="en-US" sz="1100" dirty="0"/>
                        <a:t> </a:t>
                      </a:r>
                      <a:r>
                        <a:rPr lang="en-US" altLang="ko-KR" sz="1100" dirty="0"/>
                        <a:t>object</a:t>
                      </a:r>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dirty="0"/>
                        <a:t>가상물체의</a:t>
                      </a:r>
                      <a:r>
                        <a:rPr lang="en-US" altLang="ko-KR" sz="1100" dirty="0"/>
                        <a:t> </a:t>
                      </a:r>
                      <a:r>
                        <a:rPr lang="ko-KR" altLang="en-US" sz="1100" dirty="0"/>
                        <a:t>충돌 시</a:t>
                      </a:r>
                      <a:r>
                        <a:rPr lang="en-US" altLang="ko-KR" sz="1100" dirty="0"/>
                        <a:t>,</a:t>
                      </a:r>
                      <a:r>
                        <a:rPr lang="ko-KR" altLang="en-US" sz="1100" dirty="0"/>
                        <a:t> 가상물체의 상태에 따라 </a:t>
                      </a:r>
                      <a:r>
                        <a:rPr lang="ko-KR" altLang="en-US" sz="1100" dirty="0" err="1"/>
                        <a:t>피드백되는</a:t>
                      </a:r>
                      <a:r>
                        <a:rPr lang="ko-KR" altLang="en-US" sz="1100" dirty="0"/>
                        <a:t> 힘의 벡터를 제어</a:t>
                      </a:r>
                      <a:endParaRPr lang="en-US" altLang="ko-KR" sz="11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a:r>
                        <a:rPr lang="en-US" altLang="ko-KR" sz="1100" kern="1200" dirty="0">
                          <a:solidFill>
                            <a:schemeClr val="tx1"/>
                          </a:solidFill>
                          <a:latin typeface="+mn-lt"/>
                          <a:ea typeface="+mn-ea"/>
                          <a:cs typeface="+mn-cs"/>
                        </a:rPr>
                        <a:t>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b="0" kern="1200" dirty="0">
                          <a:solidFill>
                            <a:schemeClr val="dk1"/>
                          </a:solidFill>
                          <a:latin typeface="+mn-lt"/>
                          <a:ea typeface="+mn-ea"/>
                          <a:cs typeface="+mn-cs"/>
                        </a:rPr>
                        <a:t>US6028593</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b="0" kern="1200" dirty="0">
                          <a:solidFill>
                            <a:schemeClr val="dk1"/>
                          </a:solidFill>
                          <a:latin typeface="+mn-lt"/>
                          <a:ea typeface="+mn-ea"/>
                          <a:cs typeface="+mn-cs"/>
                        </a:rPr>
                        <a:t>US6366272</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b="0" kern="1200" dirty="0">
                          <a:solidFill>
                            <a:schemeClr val="dk1"/>
                          </a:solidFill>
                          <a:latin typeface="+mn-lt"/>
                          <a:ea typeface="+mn-ea"/>
                          <a:cs typeface="+mn-cs"/>
                        </a:rPr>
                        <a:t>KR0893669</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b="0" kern="1200" dirty="0">
                          <a:solidFill>
                            <a:schemeClr val="dk1"/>
                          </a:solidFill>
                          <a:latin typeface="+mn-lt"/>
                          <a:ea typeface="+mn-ea"/>
                          <a:cs typeface="+mn-cs"/>
                        </a:rPr>
                        <a:t>US9370704</a:t>
                      </a:r>
                      <a:endParaRPr lang="ko-KR" altLang="en-US"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100" b="0" kern="1200" dirty="0">
                          <a:solidFill>
                            <a:schemeClr val="dk1"/>
                          </a:solidFill>
                          <a:latin typeface="+mn-lt"/>
                          <a:ea typeface="+mn-ea"/>
                          <a:cs typeface="+mn-cs"/>
                        </a:rPr>
                        <a:t>출원 시</a:t>
                      </a:r>
                      <a:r>
                        <a:rPr lang="en-US" altLang="ko-KR" sz="1100" b="0" kern="1200" dirty="0">
                          <a:solidFill>
                            <a:schemeClr val="dk1"/>
                          </a:solidFill>
                          <a:latin typeface="+mn-lt"/>
                          <a:ea typeface="+mn-ea"/>
                          <a:cs typeface="+mn-cs"/>
                        </a:rPr>
                        <a:t>,</a:t>
                      </a:r>
                      <a:r>
                        <a:rPr lang="ko-KR" altLang="en-US" sz="1100" b="0" kern="1200" dirty="0">
                          <a:solidFill>
                            <a:schemeClr val="dk1"/>
                          </a:solidFill>
                          <a:latin typeface="+mn-lt"/>
                          <a:ea typeface="+mn-ea"/>
                          <a:cs typeface="+mn-cs"/>
                        </a:rPr>
                        <a:t> 가상물체의 상태를 구체화</a:t>
                      </a:r>
                      <a:r>
                        <a:rPr lang="en-US" altLang="ko-KR" sz="1100" b="0" kern="1200" dirty="0">
                          <a:solidFill>
                            <a:schemeClr val="dk1"/>
                          </a:solidFill>
                          <a:latin typeface="+mn-lt"/>
                          <a:ea typeface="+mn-ea"/>
                          <a:cs typeface="+mn-cs"/>
                        </a:rPr>
                        <a:t>(</a:t>
                      </a:r>
                      <a:r>
                        <a:rPr lang="ko-KR" altLang="en-US" sz="1100" b="0" kern="1200" dirty="0">
                          <a:solidFill>
                            <a:schemeClr val="dk1"/>
                          </a:solidFill>
                          <a:latin typeface="+mn-lt"/>
                          <a:ea typeface="+mn-ea"/>
                          <a:cs typeface="+mn-cs"/>
                        </a:rPr>
                        <a:t>표면 형상</a:t>
                      </a:r>
                      <a:r>
                        <a:rPr lang="en-US" altLang="ko-KR" sz="1100" b="0" kern="1200" dirty="0">
                          <a:solidFill>
                            <a:schemeClr val="dk1"/>
                          </a:solidFill>
                          <a:latin typeface="+mn-lt"/>
                          <a:ea typeface="+mn-ea"/>
                          <a:cs typeface="+mn-cs"/>
                        </a:rPr>
                        <a:t>, </a:t>
                      </a:r>
                      <a:r>
                        <a:rPr lang="ko-KR" altLang="en-US" sz="1100" b="0" kern="1200" dirty="0">
                          <a:solidFill>
                            <a:schemeClr val="dk1"/>
                          </a:solidFill>
                          <a:latin typeface="+mn-lt"/>
                          <a:ea typeface="+mn-ea"/>
                          <a:cs typeface="+mn-cs"/>
                        </a:rPr>
                        <a:t>형상 등</a:t>
                      </a:r>
                      <a:r>
                        <a:rPr lang="en-US" altLang="ko-KR" sz="1100" b="0" kern="1200" dirty="0">
                          <a:solidFill>
                            <a:schemeClr val="dk1"/>
                          </a:solidFill>
                          <a:latin typeface="+mn-lt"/>
                          <a:ea typeface="+mn-ea"/>
                          <a:cs typeface="+mn-cs"/>
                        </a:rPr>
                        <a:t>)</a:t>
                      </a:r>
                      <a:endParaRPr lang="ko-KR" altLang="en-US"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extLst>
                  <a:ext uri="{0D108BD9-81ED-4DB2-BD59-A6C34878D82A}">
                    <a16:rowId xmlns:a16="http://schemas.microsoft.com/office/drawing/2014/main" val="1366241852"/>
                  </a:ext>
                </a:extLst>
              </a:tr>
              <a:tr h="494422">
                <a:tc>
                  <a:txBody>
                    <a:bodyPr/>
                    <a:lstStyle/>
                    <a:p>
                      <a:pPr algn="ctr" latinLnBrk="1"/>
                      <a:r>
                        <a:rPr lang="en-US" altLang="ko-KR" sz="1100" dirty="0" err="1"/>
                        <a:t>repulsion&amp;pushing</a:t>
                      </a:r>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ctr" latinLnBrk="1"/>
                      <a:r>
                        <a:rPr lang="en-US" altLang="ko-KR" sz="1100" dirty="0"/>
                        <a:t>Elastic</a:t>
                      </a:r>
                      <a:r>
                        <a:rPr lang="ko-KR" altLang="en-US" sz="1100" dirty="0"/>
                        <a:t> </a:t>
                      </a:r>
                      <a:r>
                        <a:rPr lang="en-US" altLang="ko-KR" sz="1100" dirty="0"/>
                        <a:t>stiffness</a:t>
                      </a:r>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dirty="0"/>
                        <a:t>가상물체의</a:t>
                      </a:r>
                      <a:r>
                        <a:rPr lang="en-US" altLang="ko-KR" sz="1100" dirty="0"/>
                        <a:t> </a:t>
                      </a:r>
                      <a:r>
                        <a:rPr lang="ko-KR" altLang="en-US" sz="1100" dirty="0"/>
                        <a:t>충돌 시</a:t>
                      </a:r>
                      <a:r>
                        <a:rPr lang="en-US" altLang="ko-KR" sz="1100" dirty="0"/>
                        <a:t>,</a:t>
                      </a:r>
                      <a:r>
                        <a:rPr lang="ko-KR" altLang="en-US" sz="1100" dirty="0"/>
                        <a:t> 가상물체의 탄성 또는 강성에 따라 </a:t>
                      </a:r>
                      <a:r>
                        <a:rPr lang="ko-KR" altLang="en-US" sz="1100" dirty="0" err="1"/>
                        <a:t>피드백되는</a:t>
                      </a:r>
                      <a:r>
                        <a:rPr lang="ko-KR" altLang="en-US" sz="1100" dirty="0"/>
                        <a:t> 힘의 크기를 제어</a:t>
                      </a:r>
                      <a:endParaRPr lang="en-US" altLang="ko-KR" sz="11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a:r>
                        <a:rPr lang="en-US" altLang="ko-KR" sz="1100" kern="1200" dirty="0">
                          <a:solidFill>
                            <a:schemeClr val="tx1"/>
                          </a:solidFill>
                          <a:latin typeface="+mn-lt"/>
                          <a:ea typeface="+mn-ea"/>
                          <a:cs typeface="+mn-cs"/>
                        </a:rPr>
                        <a:t>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b="0" kern="1200" dirty="0">
                          <a:solidFill>
                            <a:schemeClr val="dk1"/>
                          </a:solidFill>
                          <a:latin typeface="+mn-lt"/>
                          <a:ea typeface="+mn-ea"/>
                          <a:cs typeface="+mn-cs"/>
                        </a:rPr>
                        <a:t>US6028593</a:t>
                      </a:r>
                    </a:p>
                    <a:p>
                      <a:pPr algn="ctr" latinLnBrk="1"/>
                      <a:r>
                        <a:rPr lang="en-US" altLang="ko-KR" sz="1100" b="0" kern="1200" dirty="0">
                          <a:solidFill>
                            <a:schemeClr val="dk1"/>
                          </a:solidFill>
                          <a:latin typeface="+mn-lt"/>
                          <a:ea typeface="+mn-ea"/>
                          <a:cs typeface="+mn-cs"/>
                        </a:rPr>
                        <a:t>US6366272</a:t>
                      </a:r>
                    </a:p>
                    <a:p>
                      <a:pPr algn="ctr" latinLnBrk="1"/>
                      <a:r>
                        <a:rPr lang="en-US" altLang="ko-KR" sz="1100" b="0" kern="1200" dirty="0">
                          <a:solidFill>
                            <a:schemeClr val="dk1"/>
                          </a:solidFill>
                          <a:latin typeface="+mn-lt"/>
                          <a:ea typeface="+mn-ea"/>
                          <a:cs typeface="+mn-cs"/>
                        </a:rPr>
                        <a:t>US9933851</a:t>
                      </a:r>
                    </a:p>
                    <a:p>
                      <a:pPr algn="ctr" latinLnBrk="1"/>
                      <a:r>
                        <a:rPr lang="en-US" altLang="ko-KR" sz="1100" b="0" kern="1200" dirty="0">
                          <a:solidFill>
                            <a:schemeClr val="dk1"/>
                          </a:solidFill>
                          <a:latin typeface="+mn-lt"/>
                          <a:ea typeface="+mn-ea"/>
                          <a:cs typeface="+mn-cs"/>
                        </a:rPr>
                        <a:t>JP2017-199372</a:t>
                      </a:r>
                      <a:endParaRPr lang="ko-KR" altLang="en-US"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extLst>
                  <a:ext uri="{0D108BD9-81ED-4DB2-BD59-A6C34878D82A}">
                    <a16:rowId xmlns:a16="http://schemas.microsoft.com/office/drawing/2014/main" val="331498577"/>
                  </a:ext>
                </a:extLst>
              </a:tr>
              <a:tr h="722067">
                <a:tc>
                  <a:txBody>
                    <a:bodyPr/>
                    <a:lstStyle/>
                    <a:p>
                      <a:pPr algn="ctr" latinLnBrk="0">
                        <a:lnSpc>
                          <a:spcPct val="100000"/>
                        </a:lnSpc>
                        <a:spcAft>
                          <a:spcPts val="0"/>
                        </a:spcAft>
                      </a:pPr>
                      <a:r>
                        <a:rPr lang="en-US" altLang="ko-KR" sz="1100" dirty="0"/>
                        <a:t>firing</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ctr" latinLnBrk="0">
                        <a:lnSpc>
                          <a:spcPct val="100000"/>
                        </a:lnSpc>
                        <a:spcAft>
                          <a:spcPts val="0"/>
                        </a:spcAft>
                      </a:pPr>
                      <a:r>
                        <a:rPr lang="en-US" altLang="ko-KR" sz="1100" dirty="0"/>
                        <a:t>state</a:t>
                      </a:r>
                      <a:r>
                        <a:rPr lang="ko-KR" altLang="en-US" sz="1100" dirty="0"/>
                        <a:t> </a:t>
                      </a:r>
                      <a:r>
                        <a:rPr lang="en-US" altLang="ko-KR" sz="1100" dirty="0"/>
                        <a:t>of posture</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100" dirty="0"/>
                        <a:t>가상의 제</a:t>
                      </a:r>
                      <a:r>
                        <a:rPr lang="en-US" altLang="ko-KR" sz="1100" dirty="0"/>
                        <a:t>1</a:t>
                      </a:r>
                      <a:r>
                        <a:rPr lang="ko-KR" altLang="en-US" sz="1100" dirty="0"/>
                        <a:t>물체에서 가상의 제</a:t>
                      </a:r>
                      <a:r>
                        <a:rPr lang="en-US" altLang="ko-KR" sz="1100" dirty="0"/>
                        <a:t>2</a:t>
                      </a:r>
                      <a:r>
                        <a:rPr lang="ko-KR" altLang="en-US" sz="1100" dirty="0"/>
                        <a:t>물체가 발사될 때</a:t>
                      </a:r>
                      <a:r>
                        <a:rPr lang="en-US" altLang="ko-KR" sz="1100" dirty="0"/>
                        <a:t>, </a:t>
                      </a:r>
                      <a:r>
                        <a:rPr lang="ko-KR" altLang="en-US" sz="1100" dirty="0"/>
                        <a:t>상기 제</a:t>
                      </a:r>
                      <a:r>
                        <a:rPr lang="en-US" altLang="ko-KR" sz="1100" dirty="0"/>
                        <a:t>1</a:t>
                      </a:r>
                      <a:r>
                        <a:rPr lang="ko-KR" altLang="en-US" sz="1100" dirty="0"/>
                        <a:t>물체의 자세 상태에 따라 </a:t>
                      </a:r>
                      <a:r>
                        <a:rPr lang="ko-KR" altLang="en-US" sz="1100" dirty="0" err="1"/>
                        <a:t>피드백되는</a:t>
                      </a:r>
                      <a:r>
                        <a:rPr lang="ko-KR" altLang="en-US" sz="1100" dirty="0"/>
                        <a:t> 힘의 벡터를 제어</a:t>
                      </a:r>
                      <a:endParaRPr lang="en-US" altLang="ko-KR" sz="1100" u="none" kern="1200" dirty="0">
                        <a:solidFill>
                          <a:schemeClr val="tx1"/>
                        </a:solidFill>
                        <a:latin typeface="+mn-lt"/>
                        <a:ea typeface="+mn-ea"/>
                        <a:cs typeface="+mn-cs"/>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latinLnBrk="0">
                        <a:lnSpc>
                          <a:spcPct val="100000"/>
                        </a:lnSpc>
                        <a:spcAft>
                          <a:spcPts val="0"/>
                        </a:spcAft>
                      </a:pPr>
                      <a:r>
                        <a:rPr lang="en-US" altLang="ko-KR" sz="1100" kern="1200" dirty="0">
                          <a:solidFill>
                            <a:schemeClr val="tx1"/>
                          </a:solidFill>
                          <a:latin typeface="+mn-lt"/>
                          <a:ea typeface="+mn-ea"/>
                          <a:cs typeface="+mn-cs"/>
                        </a:rPr>
                        <a:t>X</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b="0" kern="1200" dirty="0">
                          <a:solidFill>
                            <a:schemeClr val="dk1"/>
                          </a:solidFill>
                          <a:latin typeface="+mn-lt"/>
                          <a:ea typeface="+mn-ea"/>
                          <a:cs typeface="+mn-cs"/>
                        </a:rPr>
                        <a:t>US9504914</a:t>
                      </a:r>
                    </a:p>
                    <a:p>
                      <a:pPr algn="ctr" latinLnBrk="1"/>
                      <a:r>
                        <a:rPr lang="en-US" altLang="ko-KR" sz="1100" b="0" kern="1200" dirty="0">
                          <a:solidFill>
                            <a:schemeClr val="dk1"/>
                          </a:solidFill>
                          <a:latin typeface="+mn-lt"/>
                          <a:ea typeface="+mn-ea"/>
                          <a:cs typeface="+mn-cs"/>
                        </a:rPr>
                        <a:t>US20180140945</a:t>
                      </a:r>
                      <a:endParaRPr lang="ko-KR" altLang="en-US" sz="1100" b="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400" kern="1200" dirty="0">
                        <a:solidFill>
                          <a:schemeClr val="tx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extLst>
                  <a:ext uri="{0D108BD9-81ED-4DB2-BD59-A6C34878D82A}">
                    <a16:rowId xmlns:a16="http://schemas.microsoft.com/office/drawing/2014/main" val="2749118813"/>
                  </a:ext>
                </a:extLst>
              </a:tr>
            </a:tbl>
          </a:graphicData>
        </a:graphic>
      </p:graphicFrame>
    </p:spTree>
    <p:extLst>
      <p:ext uri="{BB962C8B-B14F-4D97-AF65-F5344CB8AC3E}">
        <p14:creationId xmlns:p14="http://schemas.microsoft.com/office/powerpoint/2010/main" val="854797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a:extLst>
              <a:ext uri="{FF2B5EF4-FFF2-40B4-BE49-F238E27FC236}">
                <a16:creationId xmlns:a16="http://schemas.microsoft.com/office/drawing/2014/main" id="{C37C04D4-B959-402A-AE2B-705BB01024CC}"/>
              </a:ext>
            </a:extLst>
          </p:cNvPr>
          <p:cNvGraphicFramePr>
            <a:graphicFrameLocks noGrp="1"/>
          </p:cNvGraphicFramePr>
          <p:nvPr>
            <p:extLst>
              <p:ext uri="{D42A27DB-BD31-4B8C-83A1-F6EECF244321}">
                <p14:modId xmlns:p14="http://schemas.microsoft.com/office/powerpoint/2010/main" val="1677219331"/>
              </p:ext>
            </p:extLst>
          </p:nvPr>
        </p:nvGraphicFramePr>
        <p:xfrm>
          <a:off x="300624" y="249824"/>
          <a:ext cx="11789776" cy="6310655"/>
        </p:xfrm>
        <a:graphic>
          <a:graphicData uri="http://schemas.openxmlformats.org/drawingml/2006/table">
            <a:tbl>
              <a:tblPr firstRow="1" bandRow="1"/>
              <a:tblGrid>
                <a:gridCol w="1029223">
                  <a:extLst>
                    <a:ext uri="{9D8B030D-6E8A-4147-A177-3AD203B41FA5}">
                      <a16:colId xmlns:a16="http://schemas.microsoft.com/office/drawing/2014/main" val="20000"/>
                    </a:ext>
                  </a:extLst>
                </a:gridCol>
                <a:gridCol w="2766035">
                  <a:extLst>
                    <a:ext uri="{9D8B030D-6E8A-4147-A177-3AD203B41FA5}">
                      <a16:colId xmlns:a16="http://schemas.microsoft.com/office/drawing/2014/main" val="2955187294"/>
                    </a:ext>
                  </a:extLst>
                </a:gridCol>
                <a:gridCol w="812440">
                  <a:extLst>
                    <a:ext uri="{9D8B030D-6E8A-4147-A177-3AD203B41FA5}">
                      <a16:colId xmlns:a16="http://schemas.microsoft.com/office/drawing/2014/main" val="1814746199"/>
                    </a:ext>
                  </a:extLst>
                </a:gridCol>
                <a:gridCol w="1559060">
                  <a:extLst>
                    <a:ext uri="{9D8B030D-6E8A-4147-A177-3AD203B41FA5}">
                      <a16:colId xmlns:a16="http://schemas.microsoft.com/office/drawing/2014/main" val="3307538615"/>
                    </a:ext>
                  </a:extLst>
                </a:gridCol>
                <a:gridCol w="690941">
                  <a:extLst>
                    <a:ext uri="{9D8B030D-6E8A-4147-A177-3AD203B41FA5}">
                      <a16:colId xmlns:a16="http://schemas.microsoft.com/office/drawing/2014/main" val="352519266"/>
                    </a:ext>
                  </a:extLst>
                </a:gridCol>
                <a:gridCol w="1553877">
                  <a:extLst>
                    <a:ext uri="{9D8B030D-6E8A-4147-A177-3AD203B41FA5}">
                      <a16:colId xmlns:a16="http://schemas.microsoft.com/office/drawing/2014/main" val="674982865"/>
                    </a:ext>
                  </a:extLst>
                </a:gridCol>
                <a:gridCol w="711200">
                  <a:extLst>
                    <a:ext uri="{9D8B030D-6E8A-4147-A177-3AD203B41FA5}">
                      <a16:colId xmlns:a16="http://schemas.microsoft.com/office/drawing/2014/main" val="3208583167"/>
                    </a:ext>
                  </a:extLst>
                </a:gridCol>
                <a:gridCol w="1511300">
                  <a:extLst>
                    <a:ext uri="{9D8B030D-6E8A-4147-A177-3AD203B41FA5}">
                      <a16:colId xmlns:a16="http://schemas.microsoft.com/office/drawing/2014/main" val="2319815966"/>
                    </a:ext>
                  </a:extLst>
                </a:gridCol>
                <a:gridCol w="1155700">
                  <a:extLst>
                    <a:ext uri="{9D8B030D-6E8A-4147-A177-3AD203B41FA5}">
                      <a16:colId xmlns:a16="http://schemas.microsoft.com/office/drawing/2014/main" val="1544867793"/>
                    </a:ext>
                  </a:extLst>
                </a:gridCol>
              </a:tblGrid>
              <a:tr h="601076">
                <a:tc gridSpan="9">
                  <a:txBody>
                    <a:bodyPr/>
                    <a:lstStyle>
                      <a:lvl1pPr marL="0" algn="l" rtl="0" eaLnBrk="1" latinLnBrk="0" hangingPunct="1">
                        <a:defRPr kumimoji="0" b="1" kern="1200">
                          <a:solidFill>
                            <a:schemeClr val="lt1"/>
                          </a:solidFill>
                          <a:latin typeface="맑은 고딕"/>
                        </a:defRPr>
                      </a:lvl1pPr>
                      <a:lvl2pPr marL="457200" algn="l" rtl="0" eaLnBrk="1" latinLnBrk="0" hangingPunct="1">
                        <a:defRPr kumimoji="0" b="1" kern="1200">
                          <a:solidFill>
                            <a:schemeClr val="lt1"/>
                          </a:solidFill>
                          <a:latin typeface="맑은 고딕"/>
                        </a:defRPr>
                      </a:lvl2pPr>
                      <a:lvl3pPr marL="914400" algn="l" rtl="0" eaLnBrk="1" latinLnBrk="0" hangingPunct="1">
                        <a:defRPr kumimoji="0" b="1" kern="1200">
                          <a:solidFill>
                            <a:schemeClr val="lt1"/>
                          </a:solidFill>
                          <a:latin typeface="맑은 고딕"/>
                        </a:defRPr>
                      </a:lvl3pPr>
                      <a:lvl4pPr marL="1371600" algn="l" rtl="0" eaLnBrk="1" latinLnBrk="0" hangingPunct="1">
                        <a:defRPr kumimoji="0" b="1" kern="1200">
                          <a:solidFill>
                            <a:schemeClr val="lt1"/>
                          </a:solidFill>
                          <a:latin typeface="맑은 고딕"/>
                        </a:defRPr>
                      </a:lvl4pPr>
                      <a:lvl5pPr marL="1828800" algn="l" rtl="0" eaLnBrk="1" latinLnBrk="0" hangingPunct="1">
                        <a:defRPr kumimoji="0" b="1" kern="1200">
                          <a:solidFill>
                            <a:schemeClr val="lt1"/>
                          </a:solidFill>
                          <a:latin typeface="맑은 고딕"/>
                        </a:defRPr>
                      </a:lvl5pPr>
                      <a:lvl6pPr marL="2286000" algn="l" rtl="0" eaLnBrk="1" latinLnBrk="0" hangingPunct="1">
                        <a:defRPr kumimoji="0" b="1" kern="1200">
                          <a:solidFill>
                            <a:schemeClr val="lt1"/>
                          </a:solidFill>
                          <a:latin typeface="맑은 고딕"/>
                        </a:defRPr>
                      </a:lvl6pPr>
                      <a:lvl7pPr marL="2743200" algn="l" rtl="0" eaLnBrk="1" latinLnBrk="0" hangingPunct="1">
                        <a:defRPr kumimoji="0" b="1" kern="1200">
                          <a:solidFill>
                            <a:schemeClr val="lt1"/>
                          </a:solidFill>
                          <a:latin typeface="맑은 고딕"/>
                        </a:defRPr>
                      </a:lvl7pPr>
                      <a:lvl8pPr marL="3200400" algn="l" rtl="0" eaLnBrk="1" latinLnBrk="0" hangingPunct="1">
                        <a:defRPr kumimoji="0" b="1" kern="1200">
                          <a:solidFill>
                            <a:schemeClr val="lt1"/>
                          </a:solidFill>
                          <a:latin typeface="맑은 고딕"/>
                        </a:defRPr>
                      </a:lvl8pPr>
                      <a:lvl9pPr marL="3657600" algn="l" rtl="0" eaLnBrk="1" latinLnBrk="0" hangingPunct="1">
                        <a:defRPr kumimoji="0" b="1" kern="1200">
                          <a:solidFill>
                            <a:schemeClr val="lt1"/>
                          </a:solidFill>
                          <a:latin typeface="맑은 고딕"/>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800" kern="100" dirty="0">
                          <a:solidFill>
                            <a:schemeClr val="bg1"/>
                          </a:solidFill>
                          <a:latin typeface="나눔고딕" pitchFamily="50" charset="-127"/>
                          <a:ea typeface="나눔고딕" pitchFamily="50" charset="-127"/>
                          <a:cs typeface="Times New Roman"/>
                        </a:rPr>
                        <a:t>권리화 가능성 판단 </a:t>
                      </a:r>
                      <a:r>
                        <a:rPr lang="en-US" altLang="ko-KR" dirty="0"/>
                        <a:t>_</a:t>
                      </a:r>
                      <a:r>
                        <a:rPr lang="en-US" altLang="ko-KR" dirty="0" err="1"/>
                        <a:t>Passing_Extraction_Environment</a:t>
                      </a:r>
                      <a:r>
                        <a:rPr lang="en-US" altLang="ko-KR" dirty="0"/>
                        <a:t> density</a:t>
                      </a:r>
                      <a:endParaRPr lang="ko-KR" altLang="ko-KR" sz="1800" kern="100" dirty="0">
                        <a:solidFill>
                          <a:schemeClr val="bg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hMerge="1">
                  <a:txBody>
                    <a:bodyPr/>
                    <a:lstStyle/>
                    <a:p>
                      <a:pPr latinLnBrk="1"/>
                      <a:endParaRPr lang="ko-KR" altLang="en-US"/>
                    </a:p>
                  </a:txBody>
                  <a:tcPr/>
                </a:tc>
                <a:extLst>
                  <a:ext uri="{0D108BD9-81ED-4DB2-BD59-A6C34878D82A}">
                    <a16:rowId xmlns:a16="http://schemas.microsoft.com/office/drawing/2014/main" val="10000"/>
                  </a:ext>
                </a:extLst>
              </a:tr>
              <a:tr h="342632">
                <a:tc>
                  <a:txBody>
                    <a:bodyPr/>
                    <a:lstStyle>
                      <a:lvl1pPr marL="0" algn="l" rtl="0" eaLnBrk="1" latinLnBrk="0" hangingPunct="1">
                        <a:defRPr kumimoji="0" b="1" kern="1200">
                          <a:solidFill>
                            <a:schemeClr val="lt1"/>
                          </a:solidFill>
                          <a:latin typeface="맑은 고딕"/>
                        </a:defRPr>
                      </a:lvl1pPr>
                      <a:lvl2pPr marL="457200" algn="l" rtl="0" eaLnBrk="1" latinLnBrk="0" hangingPunct="1">
                        <a:defRPr kumimoji="0" b="1" kern="1200">
                          <a:solidFill>
                            <a:schemeClr val="lt1"/>
                          </a:solidFill>
                          <a:latin typeface="맑은 고딕"/>
                        </a:defRPr>
                      </a:lvl2pPr>
                      <a:lvl3pPr marL="914400" algn="l" rtl="0" eaLnBrk="1" latinLnBrk="0" hangingPunct="1">
                        <a:defRPr kumimoji="0" b="1" kern="1200">
                          <a:solidFill>
                            <a:schemeClr val="lt1"/>
                          </a:solidFill>
                          <a:latin typeface="맑은 고딕"/>
                        </a:defRPr>
                      </a:lvl3pPr>
                      <a:lvl4pPr marL="1371600" algn="l" rtl="0" eaLnBrk="1" latinLnBrk="0" hangingPunct="1">
                        <a:defRPr kumimoji="0" b="1" kern="1200">
                          <a:solidFill>
                            <a:schemeClr val="lt1"/>
                          </a:solidFill>
                          <a:latin typeface="맑은 고딕"/>
                        </a:defRPr>
                      </a:lvl4pPr>
                      <a:lvl5pPr marL="1828800" algn="l" rtl="0" eaLnBrk="1" latinLnBrk="0" hangingPunct="1">
                        <a:defRPr kumimoji="0" b="1" kern="1200">
                          <a:solidFill>
                            <a:schemeClr val="lt1"/>
                          </a:solidFill>
                          <a:latin typeface="맑은 고딕"/>
                        </a:defRPr>
                      </a:lvl5pPr>
                      <a:lvl6pPr marL="2286000" algn="l" rtl="0" eaLnBrk="1" latinLnBrk="0" hangingPunct="1">
                        <a:defRPr kumimoji="0" b="1" kern="1200">
                          <a:solidFill>
                            <a:schemeClr val="lt1"/>
                          </a:solidFill>
                          <a:latin typeface="맑은 고딕"/>
                        </a:defRPr>
                      </a:lvl6pPr>
                      <a:lvl7pPr marL="2743200" algn="l" rtl="0" eaLnBrk="1" latinLnBrk="0" hangingPunct="1">
                        <a:defRPr kumimoji="0" b="1" kern="1200">
                          <a:solidFill>
                            <a:schemeClr val="lt1"/>
                          </a:solidFill>
                          <a:latin typeface="맑은 고딕"/>
                        </a:defRPr>
                      </a:lvl7pPr>
                      <a:lvl8pPr marL="3200400" algn="l" rtl="0" eaLnBrk="1" latinLnBrk="0" hangingPunct="1">
                        <a:defRPr kumimoji="0" b="1" kern="1200">
                          <a:solidFill>
                            <a:schemeClr val="lt1"/>
                          </a:solidFill>
                          <a:latin typeface="맑은 고딕"/>
                        </a:defRPr>
                      </a:lvl8pPr>
                      <a:lvl9pPr marL="3657600" algn="l" rtl="0" eaLnBrk="1" latinLnBrk="0" hangingPunct="1">
                        <a:defRPr kumimoji="0" b="1" kern="1200">
                          <a:solidFill>
                            <a:schemeClr val="lt1"/>
                          </a:solidFill>
                          <a:latin typeface="맑은 고딕"/>
                        </a:defRPr>
                      </a:lvl9pPr>
                    </a:lstStyle>
                    <a:p>
                      <a:pPr algn="ctr" latinLnBrk="0">
                        <a:lnSpc>
                          <a:spcPct val="100000"/>
                        </a:lnSpc>
                        <a:spcAft>
                          <a:spcPts val="0"/>
                        </a:spcAft>
                      </a:pPr>
                      <a:r>
                        <a:rPr lang="ko-KR" altLang="en-US" sz="1100" kern="100" dirty="0">
                          <a:solidFill>
                            <a:schemeClr val="tx1"/>
                          </a:solidFill>
                          <a:latin typeface="나눔고딕" pitchFamily="50" charset="-127"/>
                          <a:ea typeface="나눔고딕" pitchFamily="50" charset="-127"/>
                          <a:cs typeface="Times New Roman"/>
                        </a:rPr>
                        <a:t>구분</a:t>
                      </a:r>
                      <a:endParaRPr lang="ko-KR" sz="1100" kern="100" dirty="0">
                        <a:solidFill>
                          <a:schemeClr val="tx1"/>
                        </a:solidFill>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lvl1pPr marL="0" algn="l" rtl="0" eaLnBrk="1" latinLnBrk="0" hangingPunct="1">
                        <a:defRPr kumimoji="0" b="1" kern="1200">
                          <a:solidFill>
                            <a:schemeClr val="lt1"/>
                          </a:solidFill>
                          <a:latin typeface="맑은 고딕"/>
                        </a:defRPr>
                      </a:lvl1pPr>
                      <a:lvl2pPr marL="457200" algn="l" rtl="0" eaLnBrk="1" latinLnBrk="0" hangingPunct="1">
                        <a:defRPr kumimoji="0" b="1" kern="1200">
                          <a:solidFill>
                            <a:schemeClr val="lt1"/>
                          </a:solidFill>
                          <a:latin typeface="맑은 고딕"/>
                        </a:defRPr>
                      </a:lvl2pPr>
                      <a:lvl3pPr marL="914400" algn="l" rtl="0" eaLnBrk="1" latinLnBrk="0" hangingPunct="1">
                        <a:defRPr kumimoji="0" b="1" kern="1200">
                          <a:solidFill>
                            <a:schemeClr val="lt1"/>
                          </a:solidFill>
                          <a:latin typeface="맑은 고딕"/>
                        </a:defRPr>
                      </a:lvl3pPr>
                      <a:lvl4pPr marL="1371600" algn="l" rtl="0" eaLnBrk="1" latinLnBrk="0" hangingPunct="1">
                        <a:defRPr kumimoji="0" b="1" kern="1200">
                          <a:solidFill>
                            <a:schemeClr val="lt1"/>
                          </a:solidFill>
                          <a:latin typeface="맑은 고딕"/>
                        </a:defRPr>
                      </a:lvl4pPr>
                      <a:lvl5pPr marL="1828800" algn="l" rtl="0" eaLnBrk="1" latinLnBrk="0" hangingPunct="1">
                        <a:defRPr kumimoji="0" b="1" kern="1200">
                          <a:solidFill>
                            <a:schemeClr val="lt1"/>
                          </a:solidFill>
                          <a:latin typeface="맑은 고딕"/>
                        </a:defRPr>
                      </a:lvl5pPr>
                      <a:lvl6pPr marL="2286000" algn="l" rtl="0" eaLnBrk="1" latinLnBrk="0" hangingPunct="1">
                        <a:defRPr kumimoji="0" b="1" kern="1200">
                          <a:solidFill>
                            <a:schemeClr val="lt1"/>
                          </a:solidFill>
                          <a:latin typeface="맑은 고딕"/>
                        </a:defRPr>
                      </a:lvl6pPr>
                      <a:lvl7pPr marL="2743200" algn="l" rtl="0" eaLnBrk="1" latinLnBrk="0" hangingPunct="1">
                        <a:defRPr kumimoji="0" b="1" kern="1200">
                          <a:solidFill>
                            <a:schemeClr val="lt1"/>
                          </a:solidFill>
                          <a:latin typeface="맑은 고딕"/>
                        </a:defRPr>
                      </a:lvl7pPr>
                      <a:lvl8pPr marL="3200400" algn="l" rtl="0" eaLnBrk="1" latinLnBrk="0" hangingPunct="1">
                        <a:defRPr kumimoji="0" b="1" kern="1200">
                          <a:solidFill>
                            <a:schemeClr val="lt1"/>
                          </a:solidFill>
                          <a:latin typeface="맑은 고딕"/>
                        </a:defRPr>
                      </a:lvl8pPr>
                      <a:lvl9pPr marL="3657600" algn="l" rtl="0" eaLnBrk="1" latinLnBrk="0" hangingPunct="1">
                        <a:defRPr kumimoji="0" b="1" kern="1200">
                          <a:solidFill>
                            <a:schemeClr val="lt1"/>
                          </a:solidFill>
                          <a:latin typeface="맑은 고딕"/>
                        </a:defRPr>
                      </a:lvl9pPr>
                    </a:lstStyle>
                    <a:p>
                      <a:pPr algn="ctr" latinLnBrk="0">
                        <a:lnSpc>
                          <a:spcPct val="100000"/>
                        </a:lnSpc>
                        <a:spcAft>
                          <a:spcPts val="0"/>
                        </a:spcAft>
                      </a:pPr>
                      <a:r>
                        <a:rPr lang="ko-KR" altLang="en-US" sz="1100" kern="100" dirty="0">
                          <a:solidFill>
                            <a:schemeClr val="tx1"/>
                          </a:solidFill>
                          <a:latin typeface="나눔고딕" pitchFamily="50" charset="-127"/>
                          <a:ea typeface="나눔고딕" pitchFamily="50" charset="-127"/>
                          <a:cs typeface="Times New Roman"/>
                        </a:rPr>
                        <a:t>본원 발명</a:t>
                      </a:r>
                      <a:endParaRPr lang="ko-KR" sz="1100" kern="100" dirty="0">
                        <a:solidFill>
                          <a:schemeClr val="tx1"/>
                        </a:solidFill>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gridSpan="6">
                  <a:txBody>
                    <a:bodyPr/>
                    <a:lstStyle/>
                    <a:p>
                      <a:pPr algn="ctr"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선행기술</a:t>
                      </a:r>
                      <a:r>
                        <a:rPr kumimoji="0" lang="en-US" altLang="ko-KR" sz="1100" b="1" kern="100" dirty="0">
                          <a:solidFill>
                            <a:schemeClr val="tx1"/>
                          </a:solidFill>
                          <a:latin typeface="나눔고딕" pitchFamily="50" charset="-127"/>
                          <a:ea typeface="나눔고딕" pitchFamily="50" charset="-127"/>
                          <a:cs typeface="Times New Roman"/>
                        </a:rPr>
                        <a:t>5</a:t>
                      </a:r>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rowSpan="4">
                  <a:txBody>
                    <a:bodyPr/>
                    <a:lstStyle/>
                    <a:p>
                      <a:pPr marL="0" algn="ctr" defTabSz="914400" rtl="0" eaLnBrk="1" latinLnBrk="0" hangingPunct="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대비</a:t>
                      </a:r>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3118222420"/>
                  </a:ext>
                </a:extLst>
              </a:tr>
              <a:tr h="182880">
                <a:tc rowSpan="3">
                  <a:txBody>
                    <a:bodyPr/>
                    <a:lstStyle>
                      <a:lvl1pPr marL="0" algn="l" rtl="0" eaLnBrk="1" latinLnBrk="0" hangingPunct="1">
                        <a:defRPr kumimoji="0" kern="1200">
                          <a:solidFill>
                            <a:schemeClr val="dk1"/>
                          </a:solidFill>
                          <a:latin typeface="맑은 고딕"/>
                        </a:defRPr>
                      </a:lvl1pPr>
                      <a:lvl2pPr marL="457200" algn="l" rtl="0" eaLnBrk="1" latinLnBrk="0" hangingPunct="1">
                        <a:defRPr kumimoji="0" kern="1200">
                          <a:solidFill>
                            <a:schemeClr val="dk1"/>
                          </a:solidFill>
                          <a:latin typeface="맑은 고딕"/>
                        </a:defRPr>
                      </a:lvl2pPr>
                      <a:lvl3pPr marL="914400" algn="l" rtl="0" eaLnBrk="1" latinLnBrk="0" hangingPunct="1">
                        <a:defRPr kumimoji="0" kern="1200">
                          <a:solidFill>
                            <a:schemeClr val="dk1"/>
                          </a:solidFill>
                          <a:latin typeface="맑은 고딕"/>
                        </a:defRPr>
                      </a:lvl3pPr>
                      <a:lvl4pPr marL="1371600" algn="l" rtl="0" eaLnBrk="1" latinLnBrk="0" hangingPunct="1">
                        <a:defRPr kumimoji="0" kern="1200">
                          <a:solidFill>
                            <a:schemeClr val="dk1"/>
                          </a:solidFill>
                          <a:latin typeface="맑은 고딕"/>
                        </a:defRPr>
                      </a:lvl4pPr>
                      <a:lvl5pPr marL="1828800" algn="l" rtl="0" eaLnBrk="1" latinLnBrk="0" hangingPunct="1">
                        <a:defRPr kumimoji="0" kern="1200">
                          <a:solidFill>
                            <a:schemeClr val="dk1"/>
                          </a:solidFill>
                          <a:latin typeface="맑은 고딕"/>
                        </a:defRPr>
                      </a:lvl5pPr>
                      <a:lvl6pPr marL="2286000" algn="l" rtl="0" eaLnBrk="1" latinLnBrk="0" hangingPunct="1">
                        <a:defRPr kumimoji="0" kern="1200">
                          <a:solidFill>
                            <a:schemeClr val="dk1"/>
                          </a:solidFill>
                          <a:latin typeface="맑은 고딕"/>
                        </a:defRPr>
                      </a:lvl6pPr>
                      <a:lvl7pPr marL="2743200" algn="l" rtl="0" eaLnBrk="1" latinLnBrk="0" hangingPunct="1">
                        <a:defRPr kumimoji="0" kern="1200">
                          <a:solidFill>
                            <a:schemeClr val="dk1"/>
                          </a:solidFill>
                          <a:latin typeface="맑은 고딕"/>
                        </a:defRPr>
                      </a:lvl7pPr>
                      <a:lvl8pPr marL="3200400" algn="l" rtl="0" eaLnBrk="1" latinLnBrk="0" hangingPunct="1">
                        <a:defRPr kumimoji="0" kern="1200">
                          <a:solidFill>
                            <a:schemeClr val="dk1"/>
                          </a:solidFill>
                          <a:latin typeface="맑은 고딕"/>
                        </a:defRPr>
                      </a:lvl8pPr>
                      <a:lvl9pPr marL="3657600" algn="l" rtl="0" eaLnBrk="1" latinLnBrk="0" hangingPunct="1">
                        <a:defRPr kumimoji="0" kern="1200">
                          <a:solidFill>
                            <a:schemeClr val="dk1"/>
                          </a:solidFill>
                          <a:latin typeface="맑은 고딕"/>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1100" b="1" kern="100" dirty="0" err="1">
                          <a:solidFill>
                            <a:schemeClr val="tx1"/>
                          </a:solidFill>
                          <a:latin typeface="나눔고딕" pitchFamily="50" charset="-127"/>
                          <a:ea typeface="나눔고딕" pitchFamily="50" charset="-127"/>
                          <a:cs typeface="Times New Roman"/>
                        </a:rPr>
                        <a:t>독립항</a:t>
                      </a:r>
                      <a:r>
                        <a:rPr kumimoji="0" lang="ko-KR" altLang="en-US" sz="1100" b="1" kern="100" dirty="0">
                          <a:solidFill>
                            <a:schemeClr val="tx1"/>
                          </a:solidFill>
                          <a:latin typeface="나눔고딕" pitchFamily="50" charset="-127"/>
                          <a:ea typeface="나눔고딕" pitchFamily="50" charset="-127"/>
                          <a:cs typeface="Times New Roman"/>
                        </a:rPr>
                        <a:t> 예시</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3">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endParaRPr lang="en-US" altLang="ko-KR" sz="1100" dirty="0"/>
                    </a:p>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100" dirty="0"/>
                        <a:t>사용자 객체가 가상 물질의 통과 시</a:t>
                      </a:r>
                      <a:r>
                        <a:rPr lang="en-US" altLang="ko-KR" sz="1100" dirty="0"/>
                        <a:t>, </a:t>
                      </a:r>
                      <a:r>
                        <a:rPr lang="ko-KR" altLang="en-US" sz="1100" dirty="0"/>
                        <a:t> 가상물질의 밀도에 따라 </a:t>
                      </a:r>
                      <a:r>
                        <a:rPr lang="ko-KR" altLang="en-US" sz="1100" dirty="0" err="1"/>
                        <a:t>피드백되는</a:t>
                      </a:r>
                      <a:r>
                        <a:rPr lang="ko-KR" altLang="en-US" sz="1100" dirty="0"/>
                        <a:t> 힘의 크기를 제어</a:t>
                      </a:r>
                      <a:endParaRPr lang="en-US" altLang="ko-KR" sz="11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just" latinLnBrk="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등록번호</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l" latinLnBrk="1">
                        <a:lnSpc>
                          <a:spcPct val="100000"/>
                        </a:lnSpc>
                        <a:spcAft>
                          <a:spcPts val="0"/>
                        </a:spcAft>
                      </a:pPr>
                      <a:r>
                        <a:rPr lang="en-US" altLang="ko-KR" sz="1100" kern="1200" dirty="0">
                          <a:solidFill>
                            <a:schemeClr val="tx1"/>
                          </a:solidFill>
                          <a:latin typeface="+mn-lt"/>
                          <a:ea typeface="+mn-ea"/>
                          <a:cs typeface="+mn-cs"/>
                        </a:rPr>
                        <a:t>US6366272</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just" latinLnBrk="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출원인</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ko-KR" sz="1100" kern="1200" dirty="0">
                          <a:solidFill>
                            <a:schemeClr val="tx1"/>
                          </a:solidFill>
                          <a:latin typeface="+mn-lt"/>
                          <a:ea typeface="+mn-ea"/>
                          <a:cs typeface="+mn-cs"/>
                        </a:rPr>
                        <a:t>IMMERSION CORP</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ko-KR" altLang="en-US" sz="1100" b="1" kern="100">
                          <a:solidFill>
                            <a:schemeClr val="tx1"/>
                          </a:solidFill>
                          <a:latin typeface="나눔고딕" pitchFamily="50" charset="-127"/>
                          <a:ea typeface="나눔고딕" pitchFamily="50" charset="-127"/>
                          <a:cs typeface="Times New Roman"/>
                        </a:rPr>
                        <a:t>권리현황</a:t>
                      </a:r>
                      <a:endParaRPr lang="en-US" altLang="ko-KR" sz="1300"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just" latinLnBrk="0">
                        <a:lnSpc>
                          <a:spcPct val="100000"/>
                        </a:lnSpc>
                        <a:spcAft>
                          <a:spcPts val="0"/>
                        </a:spcAft>
                      </a:pPr>
                      <a:r>
                        <a:rPr lang="ko-KR" altLang="en-US" sz="1100" kern="1200" dirty="0">
                          <a:solidFill>
                            <a:schemeClr val="tx1"/>
                          </a:solidFill>
                          <a:latin typeface="+mn-lt"/>
                          <a:ea typeface="+mn-ea"/>
                          <a:cs typeface="+mn-cs"/>
                        </a:rPr>
                        <a:t>권리 만료</a:t>
                      </a:r>
                      <a:endParaRPr lang="en-US" altLang="ko-KR" sz="110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vMerge="1">
                  <a:txBody>
                    <a:bodyPr/>
                    <a:lstStyle/>
                    <a:p>
                      <a:pPr algn="just" latinLnBrk="0">
                        <a:lnSpc>
                          <a:spcPct val="100000"/>
                        </a:lnSpc>
                        <a:spcAft>
                          <a:spcPts val="0"/>
                        </a:spcAft>
                      </a:pPr>
                      <a:endParaRPr lang="en-US" altLang="ko-KR" sz="13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10001"/>
                  </a:ext>
                </a:extLst>
              </a:tr>
              <a:tr h="182880">
                <a:tc vMerge="1">
                  <a:txBody>
                    <a:bodyPr/>
                    <a:lstStyle/>
                    <a:p>
                      <a:pPr latinLnBrk="1"/>
                      <a:endParaRPr lang="ko-KR" altLang="en-US"/>
                    </a:p>
                  </a:txBody>
                  <a:tcPr/>
                </a:tc>
                <a:tc vMerge="1">
                  <a:txBody>
                    <a:bodyPr/>
                    <a:lstStyle/>
                    <a:p>
                      <a:pPr latinLnBrk="1"/>
                      <a:endParaRPr lang="ko-KR" altLang="en-US"/>
                    </a:p>
                  </a:txBody>
                  <a:tcPr/>
                </a:tc>
                <a:tc>
                  <a:txBody>
                    <a:bodyPr/>
                    <a:lstStyle/>
                    <a:p>
                      <a:pPr algn="just" latinLnBrk="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출원번호</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l" latinLnBrk="1">
                        <a:spcAft>
                          <a:spcPts val="0"/>
                        </a:spcAft>
                      </a:pPr>
                      <a:r>
                        <a:rPr lang="en-US" altLang="ko-KR" sz="1100" kern="1200" dirty="0">
                          <a:solidFill>
                            <a:schemeClr val="tx1"/>
                          </a:solidFill>
                          <a:latin typeface="+mn-lt"/>
                          <a:ea typeface="+mn-ea"/>
                          <a:cs typeface="+mn-cs"/>
                        </a:rPr>
                        <a:t>US09 / 433657</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just" latinLnBrk="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출원일</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en-US" altLang="ko-KR" sz="1100" kern="1200" dirty="0">
                          <a:solidFill>
                            <a:schemeClr val="tx1"/>
                          </a:solidFill>
                          <a:latin typeface="+mn-lt"/>
                          <a:ea typeface="+mn-ea"/>
                          <a:cs typeface="+mn-cs"/>
                        </a:rPr>
                        <a:t>2007-08-05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latinLnBrk="1"/>
                      <a:r>
                        <a:rPr kumimoji="0" lang="ko-KR" altLang="en-US" sz="1100" b="1" kern="100" dirty="0">
                          <a:solidFill>
                            <a:schemeClr val="tx1"/>
                          </a:solidFill>
                          <a:latin typeface="나눔고딕" pitchFamily="50" charset="-127"/>
                          <a:ea typeface="나눔고딕" pitchFamily="50" charset="-127"/>
                          <a:cs typeface="Times New Roman"/>
                        </a:rPr>
                        <a:t>패밀리</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just" latinLnBrk="0">
                        <a:lnSpc>
                          <a:spcPct val="100000"/>
                        </a:lnSpc>
                        <a:spcAft>
                          <a:spcPts val="0"/>
                        </a:spcAft>
                      </a:pPr>
                      <a:r>
                        <a:rPr lang="en-US" altLang="ko-KR" sz="1100" kern="1200" dirty="0">
                          <a:solidFill>
                            <a:schemeClr val="tx1"/>
                          </a:solidFill>
                          <a:latin typeface="+mn-lt"/>
                          <a:ea typeface="+mn-ea"/>
                          <a:cs typeface="+mn-cs"/>
                        </a:rPr>
                        <a:t>11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vMerge="1">
                  <a:txBody>
                    <a:bodyPr/>
                    <a:lstStyle/>
                    <a:p>
                      <a:pPr latinLnBrk="1"/>
                      <a:endParaRPr lang="ko-KR" altLang="en-US"/>
                    </a:p>
                  </a:txBody>
                  <a:tcPr/>
                </a:tc>
                <a:extLst>
                  <a:ext uri="{0D108BD9-81ED-4DB2-BD59-A6C34878D82A}">
                    <a16:rowId xmlns:a16="http://schemas.microsoft.com/office/drawing/2014/main" val="4258794097"/>
                  </a:ext>
                </a:extLst>
              </a:tr>
              <a:tr h="365760">
                <a:tc vMerge="1">
                  <a:txBody>
                    <a:bodyPr/>
                    <a:lstStyle/>
                    <a:p>
                      <a:pPr latinLnBrk="1"/>
                      <a:endParaRPr lang="ko-KR" altLang="en-US"/>
                    </a:p>
                  </a:txBody>
                  <a:tcPr/>
                </a:tc>
                <a:tc vMerge="1">
                  <a:txBody>
                    <a:bodyPr/>
                    <a:lstStyle/>
                    <a:p>
                      <a:pPr latinLnBrk="1"/>
                      <a:endParaRPr lang="ko-KR" altLang="en-US"/>
                    </a:p>
                  </a:txBody>
                  <a:tcPr/>
                </a:tc>
                <a:tc>
                  <a:txBody>
                    <a:bodyPr/>
                    <a:lstStyle/>
                    <a:p>
                      <a:pPr algn="just" latinLnBrk="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명칭</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gridSpan="5">
                  <a:txBody>
                    <a:bodyPr/>
                    <a:lstStyle/>
                    <a:p>
                      <a:r>
                        <a:rPr lang="en-US" altLang="ko-KR" sz="1100" kern="1200" dirty="0">
                          <a:solidFill>
                            <a:schemeClr val="tx1"/>
                          </a:solidFill>
                          <a:latin typeface="+mn-lt"/>
                          <a:ea typeface="+mn-ea"/>
                          <a:cs typeface="+mn-cs"/>
                        </a:rPr>
                        <a:t>Providing interactions between simulated objects using force feedback</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hMerge="1">
                  <a:txBody>
                    <a:bodyPr/>
                    <a:lstStyle/>
                    <a:p>
                      <a:pPr algn="just" latinLnBrk="0">
                        <a:lnSpc>
                          <a:spcPct val="100000"/>
                        </a:lnSpc>
                        <a:spcAft>
                          <a:spcPts val="0"/>
                        </a:spcAft>
                      </a:pPr>
                      <a:endParaRPr lang="en-US" altLang="ko-KR" sz="13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tcPr>
                </a:tc>
                <a:tc hMerge="1">
                  <a:txBody>
                    <a:bodyPr/>
                    <a:lstStyle/>
                    <a:p>
                      <a:pPr latinLnBrk="1"/>
                      <a:endParaRPr lang="ko-KR" altLang="en-US"/>
                    </a:p>
                  </a:txBody>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tcPr>
                </a:tc>
                <a:tc vMerge="1">
                  <a:txBody>
                    <a:bodyPr/>
                    <a:lstStyle/>
                    <a:p>
                      <a:pPr latinLnBrk="1"/>
                      <a:endParaRPr lang="ko-KR" altLang="en-US"/>
                    </a:p>
                  </a:txBody>
                  <a:tcPr/>
                </a:tc>
                <a:extLst>
                  <a:ext uri="{0D108BD9-81ED-4DB2-BD59-A6C34878D82A}">
                    <a16:rowId xmlns:a16="http://schemas.microsoft.com/office/drawing/2014/main" val="2985670365"/>
                  </a:ext>
                </a:extLst>
              </a:tr>
              <a:tr h="362688">
                <a:tc rowSpan="2">
                  <a:txBody>
                    <a:bodyPr/>
                    <a:lstStyle/>
                    <a:p>
                      <a:pPr algn="ctr" latinLnBrk="1"/>
                      <a:r>
                        <a:rPr kumimoji="0" lang="ko-KR" altLang="en-US" sz="1100" b="1" kern="100" dirty="0">
                          <a:solidFill>
                            <a:schemeClr val="tx1"/>
                          </a:solidFill>
                          <a:latin typeface="나눔고딕" pitchFamily="50" charset="-127"/>
                          <a:ea typeface="나눔고딕" pitchFamily="50" charset="-127"/>
                          <a:cs typeface="Times New Roman"/>
                        </a:rPr>
                        <a:t>구성요소</a:t>
                      </a:r>
                      <a:r>
                        <a:rPr kumimoji="0" lang="en-US" altLang="ko-KR" sz="1100" b="1" kern="100" dirty="0">
                          <a:solidFill>
                            <a:schemeClr val="tx1"/>
                          </a:solidFill>
                          <a:latin typeface="나눔고딕" pitchFamily="50" charset="-127"/>
                          <a:ea typeface="나눔고딕" pitchFamily="50" charset="-127"/>
                          <a:cs typeface="Times New Roman"/>
                        </a:rPr>
                        <a:t>1</a:t>
                      </a:r>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2">
                  <a:txBody>
                    <a:bodyPr/>
                    <a:lstStyle/>
                    <a:p>
                      <a:pPr marL="0" indent="0" latinLnBrk="1">
                        <a:buNone/>
                      </a:pPr>
                      <a:r>
                        <a:rPr lang="ko-KR" altLang="en-US" sz="1100" kern="1200" dirty="0">
                          <a:solidFill>
                            <a:schemeClr val="tx1"/>
                          </a:solidFill>
                          <a:latin typeface="+mn-lt"/>
                          <a:ea typeface="+mn-ea"/>
                          <a:cs typeface="+mn-cs"/>
                        </a:rPr>
                        <a:t>가상 물질을 </a:t>
                      </a:r>
                      <a:r>
                        <a:rPr lang="ko-KR" altLang="en-US" sz="1100" u="sng" kern="1200" dirty="0">
                          <a:solidFill>
                            <a:schemeClr val="tx1"/>
                          </a:solidFill>
                          <a:latin typeface="+mn-lt"/>
                          <a:ea typeface="+mn-ea"/>
                          <a:cs typeface="+mn-cs"/>
                        </a:rPr>
                        <a:t>통과 시</a:t>
                      </a:r>
                      <a:r>
                        <a:rPr lang="ko-KR" altLang="en-US" sz="1100" kern="1200" dirty="0">
                          <a:solidFill>
                            <a:schemeClr val="tx1"/>
                          </a:solidFill>
                          <a:latin typeface="+mn-lt"/>
                          <a:ea typeface="+mn-ea"/>
                          <a:cs typeface="+mn-cs"/>
                        </a:rPr>
                        <a:t> 힘의 제어 </a:t>
                      </a:r>
                      <a:endParaRPr lang="en-US" altLang="ko-KR" sz="1100" kern="1200" dirty="0">
                        <a:solidFill>
                          <a:schemeClr val="tx1"/>
                        </a:solidFill>
                        <a:latin typeface="+mn-lt"/>
                        <a:ea typeface="+mn-ea"/>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rowSpan="3" gridSpan="4">
                  <a:txBody>
                    <a:bodyPr/>
                    <a:lstStyle/>
                    <a:p>
                      <a:pPr marL="0" indent="0" algn="just" latinLnBrk="1">
                        <a:lnSpc>
                          <a:spcPct val="100000"/>
                        </a:lnSpc>
                        <a:spcAft>
                          <a:spcPts val="0"/>
                        </a:spcAft>
                        <a:buFont typeface="Arial" panose="020B0604020202020204" pitchFamily="34" charset="0"/>
                        <a:buNone/>
                      </a:pPr>
                      <a:r>
                        <a:rPr lang="en-US" altLang="ko-KR" sz="1100" kern="100" dirty="0">
                          <a:latin typeface="나눔고딕" pitchFamily="50" charset="-127"/>
                          <a:ea typeface="나눔고딕" pitchFamily="50" charset="-127"/>
                          <a:cs typeface="Times New Roman"/>
                        </a:rPr>
                        <a:t>* </a:t>
                      </a:r>
                      <a:r>
                        <a:rPr lang="ko-KR" altLang="en-US" sz="1100" kern="100" dirty="0">
                          <a:latin typeface="나눔고딕" pitchFamily="50" charset="-127"/>
                          <a:ea typeface="나눔고딕" pitchFamily="50" charset="-127"/>
                          <a:cs typeface="Times New Roman"/>
                        </a:rPr>
                        <a:t>상세한 설명</a:t>
                      </a:r>
                      <a:endParaRPr lang="en-US" altLang="ko-KR" sz="1100" kern="100" dirty="0">
                        <a:latin typeface="나눔고딕" pitchFamily="50" charset="-127"/>
                        <a:ea typeface="나눔고딕" pitchFamily="50" charset="-127"/>
                        <a:cs typeface="Times New Roman"/>
                      </a:endParaRPr>
                    </a:p>
                    <a:p>
                      <a:pPr marL="0" marR="0" lvl="0" indent="0" algn="just"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kumimoji="0" lang="ko-KR" altLang="en-US" sz="1100" b="0" u="sng" kern="100" dirty="0">
                          <a:solidFill>
                            <a:schemeClr val="tx1"/>
                          </a:solidFill>
                          <a:latin typeface="나눔고딕" pitchFamily="50" charset="-127"/>
                          <a:ea typeface="나눔고딕" pitchFamily="50" charset="-127"/>
                          <a:cs typeface="+mn-cs"/>
                        </a:rPr>
                        <a:t>물과 같은 가상 재료를 통과</a:t>
                      </a:r>
                      <a:r>
                        <a:rPr kumimoji="0" lang="ko-KR" altLang="en-US" sz="1100" b="0" u="none" kern="100" dirty="0">
                          <a:solidFill>
                            <a:schemeClr val="tx1"/>
                          </a:solidFill>
                          <a:latin typeface="나눔고딕" pitchFamily="50" charset="-127"/>
                          <a:ea typeface="나눔고딕" pitchFamily="50" charset="-127"/>
                          <a:cs typeface="+mn-cs"/>
                        </a:rPr>
                        <a:t> 할 때 물체가 겪는 저항의 정도를 나타내는 </a:t>
                      </a:r>
                      <a:r>
                        <a:rPr kumimoji="0" lang="ko-KR" altLang="en-US" sz="1100" b="0" u="sng" kern="100" dirty="0">
                          <a:solidFill>
                            <a:schemeClr val="tx1"/>
                          </a:solidFill>
                          <a:latin typeface="나눔고딕" pitchFamily="50" charset="-127"/>
                          <a:ea typeface="나눔고딕" pitchFamily="50" charset="-127"/>
                          <a:cs typeface="+mn-cs"/>
                        </a:rPr>
                        <a:t>감쇠 상수</a:t>
                      </a:r>
                      <a:r>
                        <a:rPr kumimoji="0" lang="ko-KR" altLang="en-US" sz="1100" b="0" u="none" kern="100" dirty="0">
                          <a:solidFill>
                            <a:schemeClr val="tx1"/>
                          </a:solidFill>
                          <a:latin typeface="나눔고딕" pitchFamily="50" charset="-127"/>
                          <a:ea typeface="나눔고딕" pitchFamily="50" charset="-127"/>
                          <a:cs typeface="+mn-cs"/>
                        </a:rPr>
                        <a:t>가 먼저 선택 될 수 있는데</a:t>
                      </a:r>
                      <a:r>
                        <a:rPr kumimoji="0" lang="en-US" altLang="ko-KR" sz="1100" b="0" u="none" kern="100" dirty="0">
                          <a:solidFill>
                            <a:schemeClr val="tx1"/>
                          </a:solidFill>
                          <a:latin typeface="나눔고딕" pitchFamily="50" charset="-127"/>
                          <a:ea typeface="나눔고딕" pitchFamily="50" charset="-127"/>
                          <a:cs typeface="+mn-cs"/>
                        </a:rPr>
                        <a:t>, </a:t>
                      </a:r>
                      <a:r>
                        <a:rPr kumimoji="0" lang="ko-KR" altLang="en-US" sz="1100" b="0" u="none" kern="100" dirty="0">
                          <a:solidFill>
                            <a:schemeClr val="tx1"/>
                          </a:solidFill>
                          <a:latin typeface="나눔고딕" pitchFamily="50" charset="-127"/>
                          <a:ea typeface="나눔고딕" pitchFamily="50" charset="-127"/>
                          <a:cs typeface="+mn-cs"/>
                        </a:rPr>
                        <a:t>큰 숫자는 더 큰 저항을 나타냄 </a:t>
                      </a:r>
                      <a:endParaRPr kumimoji="0" lang="en-US" altLang="ko-KR" sz="1100" b="0" u="none" kern="100" dirty="0">
                        <a:solidFill>
                          <a:schemeClr val="tx1"/>
                        </a:solidFill>
                        <a:latin typeface="나눔고딕" pitchFamily="50" charset="-127"/>
                        <a:ea typeface="나눔고딕" pitchFamily="50" charset="-127"/>
                        <a:cs typeface="+mn-cs"/>
                      </a:endParaRPr>
                    </a:p>
                    <a:p>
                      <a:pPr marL="0" marR="0" lvl="0" indent="0" algn="just"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kumimoji="0" lang="ko-KR" altLang="en-US" sz="1100" b="0" u="sng" kern="100" dirty="0">
                          <a:solidFill>
                            <a:schemeClr val="tx1"/>
                          </a:solidFill>
                          <a:latin typeface="나눔고딕" pitchFamily="50" charset="-127"/>
                          <a:ea typeface="나눔고딕" pitchFamily="50" charset="-127"/>
                          <a:cs typeface="+mn-cs"/>
                        </a:rPr>
                        <a:t>물은 오일이나 시럽보다 감쇠 상수가 낮음</a:t>
                      </a:r>
                      <a:endParaRPr kumimoji="0" lang="en-US" altLang="ko-KR" sz="1100" b="0" u="sng" kern="100" dirty="0">
                        <a:solidFill>
                          <a:schemeClr val="tx1"/>
                        </a:solidFill>
                        <a:latin typeface="나눔고딕" pitchFamily="50" charset="-127"/>
                        <a:ea typeface="나눔고딕" pitchFamily="50" charset="-127"/>
                        <a:cs typeface="+mn-cs"/>
                      </a:endParaRPr>
                    </a:p>
                    <a:p>
                      <a:pPr marL="0" marR="0" lvl="0" indent="0" algn="just"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kumimoji="0" lang="ko-KR" altLang="en-US" sz="1100" b="0" u="none" kern="100" dirty="0">
                          <a:solidFill>
                            <a:schemeClr val="tx1"/>
                          </a:solidFill>
                          <a:latin typeface="나눔고딕" pitchFamily="50" charset="-127"/>
                          <a:ea typeface="나눔고딕" pitchFamily="50" charset="-127"/>
                          <a:cs typeface="+mn-cs"/>
                        </a:rPr>
                        <a:t>패들이 시뮬레이션 된 </a:t>
                      </a:r>
                      <a:r>
                        <a:rPr kumimoji="0" lang="ko-KR" altLang="en-US" sz="1100" b="0" u="sng" kern="100" dirty="0">
                          <a:solidFill>
                            <a:schemeClr val="tx1"/>
                          </a:solidFill>
                          <a:latin typeface="나눔고딕" pitchFamily="50" charset="-127"/>
                          <a:ea typeface="나눔고딕" pitchFamily="50" charset="-127"/>
                          <a:cs typeface="+mn-cs"/>
                        </a:rPr>
                        <a:t>두꺼운 진흙을 통과</a:t>
                      </a:r>
                      <a:r>
                        <a:rPr kumimoji="0" lang="ko-KR" altLang="en-US" sz="1100" b="0" u="none" kern="100" dirty="0">
                          <a:solidFill>
                            <a:schemeClr val="tx1"/>
                          </a:solidFill>
                          <a:latin typeface="나눔고딕" pitchFamily="50" charset="-127"/>
                          <a:ea typeface="나눔고딕" pitchFamily="50" charset="-127"/>
                          <a:cs typeface="+mn-cs"/>
                        </a:rPr>
                        <a:t>하는 실시예</a:t>
                      </a:r>
                      <a:endParaRPr lang="en-US" altLang="ko-KR" sz="11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3" hMerge="1">
                  <a:txBody>
                    <a:bodyPr/>
                    <a:lstStyle/>
                    <a:p>
                      <a:pPr latinLnBrk="1"/>
                      <a:endParaRPr lang="ko-KR" altLang="en-US"/>
                    </a:p>
                  </a:txBody>
                  <a:tcPr/>
                </a:tc>
                <a:tc rowSpan="3" hMerge="1">
                  <a:txBody>
                    <a:bodyPr/>
                    <a:lstStyle/>
                    <a:p>
                      <a:pPr latinLnBrk="1"/>
                      <a:endParaRPr lang="ko-KR" altLang="en-US"/>
                    </a:p>
                  </a:txBody>
                  <a:tcPr/>
                </a:tc>
                <a:tc rowSpan="3"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gridSpan="2">
                  <a:txBody>
                    <a:bodyPr/>
                    <a:lstStyle/>
                    <a:p>
                      <a:pPr algn="ctr" latinLnBrk="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대표도면</a:t>
                      </a:r>
                      <a:endParaRPr lang="en-US" altLang="ko-KR" sz="1100" kern="100" dirty="0">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rowSpan="2">
                  <a:txBody>
                    <a:bodyPr/>
                    <a:lstStyle/>
                    <a:p>
                      <a:pPr algn="ctr" latinLnBrk="1"/>
                      <a:r>
                        <a:rPr lang="ko-KR" altLang="en-US" sz="1100" kern="100" dirty="0">
                          <a:solidFill>
                            <a:schemeClr val="tx1"/>
                          </a:solidFill>
                          <a:latin typeface="나눔고딕" pitchFamily="50" charset="-127"/>
                          <a:ea typeface="나눔고딕" pitchFamily="50" charset="-127"/>
                          <a:cs typeface="Times New Roman"/>
                        </a:rPr>
                        <a:t>유사</a:t>
                      </a:r>
                    </a:p>
                  </a:txBody>
                  <a:tcPr anchor="ctr">
                    <a:lnL w="190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2957250141"/>
                  </a:ext>
                </a:extLst>
              </a:tr>
              <a:tr h="1295400">
                <a:tc vMerge="1">
                  <a:txBody>
                    <a:bodyPr/>
                    <a:lstStyle/>
                    <a:p>
                      <a:pPr latinLnBrk="1"/>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vMerge="1">
                  <a:txBody>
                    <a:bodyPr/>
                    <a:lstStyle/>
                    <a:p>
                      <a:pPr marL="0" indent="0" latinLnBrk="1">
                        <a:buNone/>
                      </a:pPr>
                      <a:endParaRPr lang="en-US" altLang="ko-KR" sz="1400" kern="1200" dirty="0">
                        <a:solidFill>
                          <a:schemeClr val="tx1"/>
                        </a:solidFill>
                        <a:latin typeface="+mn-lt"/>
                        <a:ea typeface="+mn-ea"/>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gridSpan="4" vMerge="1">
                  <a:txBody>
                    <a:bodyPr/>
                    <a:lstStyle/>
                    <a:p>
                      <a:pPr algn="just" latinLnBrk="0">
                        <a:lnSpc>
                          <a:spcPct val="100000"/>
                        </a:lnSpc>
                        <a:spcAft>
                          <a:spcPts val="0"/>
                        </a:spcAft>
                      </a:pPr>
                      <a:endParaRPr lang="en-US" altLang="ko-KR" sz="13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rowSpan="2" gridSpan="2">
                  <a:txBody>
                    <a:bodyPr/>
                    <a:lstStyle/>
                    <a:p>
                      <a:pPr latinLnBrk="1"/>
                      <a:endParaRPr lang="ko-KR" altLang="en-US" sz="11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2"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vMerge="1">
                  <a:txBody>
                    <a:bodyPr/>
                    <a:lstStyle/>
                    <a:p>
                      <a:pPr latinLnBrk="1"/>
                      <a:endParaRPr lang="ko-KR" altLang="en-US" sz="1300"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1356027890"/>
                  </a:ext>
                </a:extLst>
              </a:tr>
              <a:tr h="1780273">
                <a:tc>
                  <a:txBody>
                    <a:bodyPr/>
                    <a:lstStyle/>
                    <a:p>
                      <a:pPr algn="ctr" latinLnBrk="1"/>
                      <a:r>
                        <a:rPr kumimoji="0" lang="ko-KR" altLang="en-US" sz="1100" b="1" kern="100" dirty="0">
                          <a:solidFill>
                            <a:schemeClr val="tx1"/>
                          </a:solidFill>
                          <a:latin typeface="나눔고딕" pitchFamily="50" charset="-127"/>
                          <a:ea typeface="나눔고딕" pitchFamily="50" charset="-127"/>
                          <a:cs typeface="Times New Roman"/>
                        </a:rPr>
                        <a:t>구성요소</a:t>
                      </a:r>
                      <a:r>
                        <a:rPr kumimoji="0" lang="en-US" altLang="ko-KR" sz="1100" b="1" kern="100" dirty="0">
                          <a:solidFill>
                            <a:schemeClr val="tx1"/>
                          </a:solidFill>
                          <a:latin typeface="나눔고딕" pitchFamily="50" charset="-127"/>
                          <a:ea typeface="나눔고딕" pitchFamily="50" charset="-127"/>
                          <a:cs typeface="Times New Roman"/>
                        </a:rPr>
                        <a:t>2</a:t>
                      </a:r>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u="sng" kern="1200" dirty="0">
                          <a:solidFill>
                            <a:schemeClr val="tx1"/>
                          </a:solidFill>
                          <a:latin typeface="+mn-lt"/>
                          <a:ea typeface="+mn-ea"/>
                          <a:cs typeface="+mn-cs"/>
                        </a:rPr>
                        <a:t>가상물질의 밀도</a:t>
                      </a:r>
                      <a:r>
                        <a:rPr lang="ko-KR" altLang="en-US" sz="1100" u="none" kern="1200" dirty="0">
                          <a:solidFill>
                            <a:schemeClr val="tx1"/>
                          </a:solidFill>
                          <a:latin typeface="+mn-lt"/>
                          <a:ea typeface="+mn-ea"/>
                          <a:cs typeface="+mn-cs"/>
                        </a:rPr>
                        <a:t>에 따라 힘의 크기를 제어</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gridSpan="4" vMerge="1">
                  <a:txBody>
                    <a:bodyPr/>
                    <a:lstStyle/>
                    <a:p>
                      <a:pPr marL="285750" indent="-285750" algn="just" latinLnBrk="1">
                        <a:lnSpc>
                          <a:spcPct val="100000"/>
                        </a:lnSpc>
                        <a:spcAft>
                          <a:spcPts val="0"/>
                        </a:spcAft>
                        <a:buFont typeface="Arial" panose="020B0604020202020204" pitchFamily="34" charset="0"/>
                        <a:buChar char="•"/>
                      </a:pPr>
                      <a:endParaRPr lang="en-US" altLang="ko-KR" sz="1100" u="sng"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gridSpan="2" vMerge="1">
                  <a:txBody>
                    <a:bodyPr/>
                    <a:lstStyle/>
                    <a:p>
                      <a:pPr marL="0" indent="0" algn="just" latinLnBrk="0">
                        <a:lnSpc>
                          <a:spcPct val="100000"/>
                        </a:lnSpc>
                        <a:spcAft>
                          <a:spcPts val="0"/>
                        </a:spcAft>
                        <a:buFont typeface="Arial" panose="020B0604020202020204" pitchFamily="34" charset="0"/>
                        <a:buNone/>
                      </a:pPr>
                      <a:endParaRPr lang="en-US" altLang="ko-KR" sz="1300" u="sng" kern="100" dirty="0">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vMerge="1">
                  <a:txBody>
                    <a:bodyPr/>
                    <a:lstStyle/>
                    <a:p>
                      <a:pPr latinLnBrk="1"/>
                      <a:endParaRPr lang="ko-KR" altLang="en-US"/>
                    </a:p>
                  </a:txBody>
                  <a:tcPr/>
                </a:tc>
                <a:tc>
                  <a:txBody>
                    <a:bodyPr/>
                    <a:lstStyle/>
                    <a:p>
                      <a:pPr algn="ctr" latinLnBrk="1"/>
                      <a:r>
                        <a:rPr lang="ko-KR" altLang="en-US" sz="1100" kern="100" dirty="0">
                          <a:solidFill>
                            <a:schemeClr val="tx1"/>
                          </a:solidFill>
                          <a:latin typeface="나눔고딕" pitchFamily="50" charset="-127"/>
                          <a:ea typeface="나눔고딕" pitchFamily="50" charset="-127"/>
                          <a:cs typeface="Times New Roman"/>
                        </a:rPr>
                        <a:t>유사</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3760713930"/>
                  </a:ext>
                </a:extLst>
              </a:tr>
              <a:tr h="1044666">
                <a:tc>
                  <a:txBody>
                    <a:bodyPr/>
                    <a:lstStyle/>
                    <a:p>
                      <a:pPr algn="ctr"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검토의견</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gridSpan="8">
                  <a:txBody>
                    <a:bodyPr/>
                    <a:lstStyle/>
                    <a:p>
                      <a:pPr marL="400050" indent="-400050" algn="l" latinLnBrk="1">
                        <a:lnSpc>
                          <a:spcPct val="100000"/>
                        </a:lnSpc>
                        <a:spcAft>
                          <a:spcPts val="0"/>
                        </a:spcAft>
                        <a:buAutoNum type="romanLcParenR"/>
                      </a:pPr>
                      <a:r>
                        <a:rPr lang="ko-KR" altLang="en-US" sz="1100" u="none" kern="1200" dirty="0">
                          <a:solidFill>
                            <a:schemeClr val="tx1"/>
                          </a:solidFill>
                          <a:latin typeface="+mn-lt"/>
                          <a:ea typeface="+mn-ea"/>
                          <a:cs typeface="+mn-cs"/>
                        </a:rPr>
                        <a:t>본원발명의 </a:t>
                      </a:r>
                      <a:r>
                        <a:rPr lang="ko-KR" altLang="en-US" sz="1100" u="sng" kern="1200" dirty="0">
                          <a:solidFill>
                            <a:schemeClr val="tx1"/>
                          </a:solidFill>
                          <a:latin typeface="+mn-lt"/>
                          <a:ea typeface="+mn-ea"/>
                          <a:cs typeface="+mn-cs"/>
                        </a:rPr>
                        <a:t>구성요소 </a:t>
                      </a:r>
                      <a:r>
                        <a:rPr lang="en-US" altLang="ko-KR" sz="1100" u="sng" kern="1200" dirty="0">
                          <a:solidFill>
                            <a:schemeClr val="tx1"/>
                          </a:solidFill>
                          <a:latin typeface="+mn-lt"/>
                          <a:ea typeface="+mn-ea"/>
                          <a:cs typeface="+mn-cs"/>
                        </a:rPr>
                        <a:t>1 </a:t>
                      </a:r>
                      <a:r>
                        <a:rPr lang="ko-KR" altLang="en-US" sz="1100" u="sng" kern="1200" dirty="0">
                          <a:solidFill>
                            <a:schemeClr val="tx1"/>
                          </a:solidFill>
                          <a:latin typeface="+mn-lt"/>
                          <a:ea typeface="+mn-ea"/>
                          <a:cs typeface="+mn-cs"/>
                        </a:rPr>
                        <a:t>및 </a:t>
                      </a:r>
                      <a:r>
                        <a:rPr lang="en-US" altLang="ko-KR" sz="1100" u="sng" kern="1200" dirty="0">
                          <a:solidFill>
                            <a:schemeClr val="tx1"/>
                          </a:solidFill>
                          <a:latin typeface="+mn-lt"/>
                          <a:ea typeface="+mn-ea"/>
                          <a:cs typeface="+mn-cs"/>
                        </a:rPr>
                        <a:t>2</a:t>
                      </a:r>
                      <a:r>
                        <a:rPr lang="ko-KR" altLang="en-US" sz="1100" u="sng" kern="1200" dirty="0">
                          <a:solidFill>
                            <a:schemeClr val="tx1"/>
                          </a:solidFill>
                          <a:latin typeface="+mn-lt"/>
                          <a:ea typeface="+mn-ea"/>
                          <a:cs typeface="+mn-cs"/>
                        </a:rPr>
                        <a:t>와 유사한 구성이 선행기술 </a:t>
                      </a:r>
                      <a:r>
                        <a:rPr lang="en-US" altLang="ko-KR" sz="1100" u="sng" kern="1200" dirty="0">
                          <a:solidFill>
                            <a:schemeClr val="tx1"/>
                          </a:solidFill>
                          <a:latin typeface="+mn-lt"/>
                          <a:ea typeface="+mn-ea"/>
                          <a:cs typeface="+mn-cs"/>
                        </a:rPr>
                        <a:t>5</a:t>
                      </a:r>
                      <a:r>
                        <a:rPr lang="ko-KR" altLang="en-US" sz="1100" u="sng" kern="1200" dirty="0">
                          <a:solidFill>
                            <a:schemeClr val="tx1"/>
                          </a:solidFill>
                          <a:latin typeface="+mn-lt"/>
                          <a:ea typeface="+mn-ea"/>
                          <a:cs typeface="+mn-cs"/>
                        </a:rPr>
                        <a:t>에 개시되어 진보성이 없다</a:t>
                      </a:r>
                      <a:r>
                        <a:rPr lang="ko-KR" altLang="en-US" sz="1100" u="none" kern="1200" dirty="0">
                          <a:solidFill>
                            <a:schemeClr val="tx1"/>
                          </a:solidFill>
                          <a:latin typeface="+mn-lt"/>
                          <a:ea typeface="+mn-ea"/>
                          <a:cs typeface="+mn-cs"/>
                        </a:rPr>
                        <a:t>고 판단됨</a:t>
                      </a:r>
                      <a:endParaRPr lang="en-US" altLang="ko-KR" sz="1100" u="none" kern="1200" dirty="0">
                        <a:solidFill>
                          <a:schemeClr val="tx1"/>
                        </a:solidFill>
                        <a:latin typeface="+mn-lt"/>
                        <a:ea typeface="+mn-ea"/>
                        <a:cs typeface="+mn-cs"/>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hMerge="1">
                  <a:txBody>
                    <a:bodyPr/>
                    <a:lstStyle/>
                    <a:p>
                      <a:pPr algn="ctr" latinLnBrk="0">
                        <a:lnSpc>
                          <a:spcPct val="100000"/>
                        </a:lnSpc>
                        <a:spcAft>
                          <a:spcPts val="0"/>
                        </a:spcAft>
                      </a:pPr>
                      <a:endParaRPr kumimoji="0" lang="en-US" altLang="ko-KR" sz="1400" b="1" kern="1200" dirty="0">
                        <a:solidFill>
                          <a:schemeClr val="tx1"/>
                        </a:solidFill>
                        <a:latin typeface="맑은 고딕"/>
                        <a:ea typeface="+mn-ea"/>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0D8E8"/>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hMerge="1">
                  <a:txBody>
                    <a:bodyPr/>
                    <a:lstStyle/>
                    <a:p>
                      <a:pPr algn="ctr" latinLnBrk="1"/>
                      <a:endParaRPr lang="ko-KR" altLang="en-US" sz="1400" kern="1200" dirty="0">
                        <a:solidFill>
                          <a:schemeClr val="tx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extLst>
                  <a:ext uri="{0D108BD9-81ED-4DB2-BD59-A6C34878D82A}">
                    <a16:rowId xmlns:a16="http://schemas.microsoft.com/office/drawing/2014/main" val="2749118813"/>
                  </a:ext>
                </a:extLst>
              </a:tr>
            </a:tbl>
          </a:graphicData>
        </a:graphic>
      </p:graphicFrame>
      <p:pic>
        <p:nvPicPr>
          <p:cNvPr id="5" name="그림 4">
            <a:extLst>
              <a:ext uri="{FF2B5EF4-FFF2-40B4-BE49-F238E27FC236}">
                <a16:creationId xmlns:a16="http://schemas.microsoft.com/office/drawing/2014/main" id="{7E6DC7D3-A90E-4854-A9DA-E1DD206D92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0313" y="2768600"/>
            <a:ext cx="1695233" cy="2273300"/>
          </a:xfrm>
          <a:prstGeom prst="rect">
            <a:avLst/>
          </a:prstGeom>
        </p:spPr>
      </p:pic>
    </p:spTree>
    <p:extLst>
      <p:ext uri="{BB962C8B-B14F-4D97-AF65-F5344CB8AC3E}">
        <p14:creationId xmlns:p14="http://schemas.microsoft.com/office/powerpoint/2010/main" val="3063847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a:extLst>
              <a:ext uri="{FF2B5EF4-FFF2-40B4-BE49-F238E27FC236}">
                <a16:creationId xmlns:a16="http://schemas.microsoft.com/office/drawing/2014/main" id="{C37C04D4-B959-402A-AE2B-705BB01024CC}"/>
              </a:ext>
            </a:extLst>
          </p:cNvPr>
          <p:cNvGraphicFramePr>
            <a:graphicFrameLocks noGrp="1"/>
          </p:cNvGraphicFramePr>
          <p:nvPr>
            <p:extLst>
              <p:ext uri="{D42A27DB-BD31-4B8C-83A1-F6EECF244321}">
                <p14:modId xmlns:p14="http://schemas.microsoft.com/office/powerpoint/2010/main" val="3943020582"/>
              </p:ext>
            </p:extLst>
          </p:nvPr>
        </p:nvGraphicFramePr>
        <p:xfrm>
          <a:off x="300624" y="249824"/>
          <a:ext cx="11789776" cy="6310655"/>
        </p:xfrm>
        <a:graphic>
          <a:graphicData uri="http://schemas.openxmlformats.org/drawingml/2006/table">
            <a:tbl>
              <a:tblPr firstRow="1" bandRow="1"/>
              <a:tblGrid>
                <a:gridCol w="1029223">
                  <a:extLst>
                    <a:ext uri="{9D8B030D-6E8A-4147-A177-3AD203B41FA5}">
                      <a16:colId xmlns:a16="http://schemas.microsoft.com/office/drawing/2014/main" val="20000"/>
                    </a:ext>
                  </a:extLst>
                </a:gridCol>
                <a:gridCol w="2766035">
                  <a:extLst>
                    <a:ext uri="{9D8B030D-6E8A-4147-A177-3AD203B41FA5}">
                      <a16:colId xmlns:a16="http://schemas.microsoft.com/office/drawing/2014/main" val="2955187294"/>
                    </a:ext>
                  </a:extLst>
                </a:gridCol>
                <a:gridCol w="812440">
                  <a:extLst>
                    <a:ext uri="{9D8B030D-6E8A-4147-A177-3AD203B41FA5}">
                      <a16:colId xmlns:a16="http://schemas.microsoft.com/office/drawing/2014/main" val="1814746199"/>
                    </a:ext>
                  </a:extLst>
                </a:gridCol>
                <a:gridCol w="1559060">
                  <a:extLst>
                    <a:ext uri="{9D8B030D-6E8A-4147-A177-3AD203B41FA5}">
                      <a16:colId xmlns:a16="http://schemas.microsoft.com/office/drawing/2014/main" val="3307538615"/>
                    </a:ext>
                  </a:extLst>
                </a:gridCol>
                <a:gridCol w="690941">
                  <a:extLst>
                    <a:ext uri="{9D8B030D-6E8A-4147-A177-3AD203B41FA5}">
                      <a16:colId xmlns:a16="http://schemas.microsoft.com/office/drawing/2014/main" val="352519266"/>
                    </a:ext>
                  </a:extLst>
                </a:gridCol>
                <a:gridCol w="1553877">
                  <a:extLst>
                    <a:ext uri="{9D8B030D-6E8A-4147-A177-3AD203B41FA5}">
                      <a16:colId xmlns:a16="http://schemas.microsoft.com/office/drawing/2014/main" val="674982865"/>
                    </a:ext>
                  </a:extLst>
                </a:gridCol>
                <a:gridCol w="711200">
                  <a:extLst>
                    <a:ext uri="{9D8B030D-6E8A-4147-A177-3AD203B41FA5}">
                      <a16:colId xmlns:a16="http://schemas.microsoft.com/office/drawing/2014/main" val="3208583167"/>
                    </a:ext>
                  </a:extLst>
                </a:gridCol>
                <a:gridCol w="1511300">
                  <a:extLst>
                    <a:ext uri="{9D8B030D-6E8A-4147-A177-3AD203B41FA5}">
                      <a16:colId xmlns:a16="http://schemas.microsoft.com/office/drawing/2014/main" val="2319815966"/>
                    </a:ext>
                  </a:extLst>
                </a:gridCol>
                <a:gridCol w="1155700">
                  <a:extLst>
                    <a:ext uri="{9D8B030D-6E8A-4147-A177-3AD203B41FA5}">
                      <a16:colId xmlns:a16="http://schemas.microsoft.com/office/drawing/2014/main" val="1544867793"/>
                    </a:ext>
                  </a:extLst>
                </a:gridCol>
              </a:tblGrid>
              <a:tr h="601076">
                <a:tc gridSpan="9">
                  <a:txBody>
                    <a:bodyPr/>
                    <a:lstStyle>
                      <a:lvl1pPr marL="0" algn="l" rtl="0" eaLnBrk="1" latinLnBrk="0" hangingPunct="1">
                        <a:defRPr kumimoji="0" b="1" kern="1200">
                          <a:solidFill>
                            <a:schemeClr val="lt1"/>
                          </a:solidFill>
                          <a:latin typeface="맑은 고딕"/>
                        </a:defRPr>
                      </a:lvl1pPr>
                      <a:lvl2pPr marL="457200" algn="l" rtl="0" eaLnBrk="1" latinLnBrk="0" hangingPunct="1">
                        <a:defRPr kumimoji="0" b="1" kern="1200">
                          <a:solidFill>
                            <a:schemeClr val="lt1"/>
                          </a:solidFill>
                          <a:latin typeface="맑은 고딕"/>
                        </a:defRPr>
                      </a:lvl2pPr>
                      <a:lvl3pPr marL="914400" algn="l" rtl="0" eaLnBrk="1" latinLnBrk="0" hangingPunct="1">
                        <a:defRPr kumimoji="0" b="1" kern="1200">
                          <a:solidFill>
                            <a:schemeClr val="lt1"/>
                          </a:solidFill>
                          <a:latin typeface="맑은 고딕"/>
                        </a:defRPr>
                      </a:lvl3pPr>
                      <a:lvl4pPr marL="1371600" algn="l" rtl="0" eaLnBrk="1" latinLnBrk="0" hangingPunct="1">
                        <a:defRPr kumimoji="0" b="1" kern="1200">
                          <a:solidFill>
                            <a:schemeClr val="lt1"/>
                          </a:solidFill>
                          <a:latin typeface="맑은 고딕"/>
                        </a:defRPr>
                      </a:lvl4pPr>
                      <a:lvl5pPr marL="1828800" algn="l" rtl="0" eaLnBrk="1" latinLnBrk="0" hangingPunct="1">
                        <a:defRPr kumimoji="0" b="1" kern="1200">
                          <a:solidFill>
                            <a:schemeClr val="lt1"/>
                          </a:solidFill>
                          <a:latin typeface="맑은 고딕"/>
                        </a:defRPr>
                      </a:lvl5pPr>
                      <a:lvl6pPr marL="2286000" algn="l" rtl="0" eaLnBrk="1" latinLnBrk="0" hangingPunct="1">
                        <a:defRPr kumimoji="0" b="1" kern="1200">
                          <a:solidFill>
                            <a:schemeClr val="lt1"/>
                          </a:solidFill>
                          <a:latin typeface="맑은 고딕"/>
                        </a:defRPr>
                      </a:lvl6pPr>
                      <a:lvl7pPr marL="2743200" algn="l" rtl="0" eaLnBrk="1" latinLnBrk="0" hangingPunct="1">
                        <a:defRPr kumimoji="0" b="1" kern="1200">
                          <a:solidFill>
                            <a:schemeClr val="lt1"/>
                          </a:solidFill>
                          <a:latin typeface="맑은 고딕"/>
                        </a:defRPr>
                      </a:lvl7pPr>
                      <a:lvl8pPr marL="3200400" algn="l" rtl="0" eaLnBrk="1" latinLnBrk="0" hangingPunct="1">
                        <a:defRPr kumimoji="0" b="1" kern="1200">
                          <a:solidFill>
                            <a:schemeClr val="lt1"/>
                          </a:solidFill>
                          <a:latin typeface="맑은 고딕"/>
                        </a:defRPr>
                      </a:lvl8pPr>
                      <a:lvl9pPr marL="3657600" algn="l" rtl="0" eaLnBrk="1" latinLnBrk="0" hangingPunct="1">
                        <a:defRPr kumimoji="0" b="1" kern="1200">
                          <a:solidFill>
                            <a:schemeClr val="lt1"/>
                          </a:solidFill>
                          <a:latin typeface="맑은 고딕"/>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800" kern="100" dirty="0">
                          <a:solidFill>
                            <a:schemeClr val="bg1"/>
                          </a:solidFill>
                          <a:latin typeface="나눔고딕" pitchFamily="50" charset="-127"/>
                          <a:ea typeface="나눔고딕" pitchFamily="50" charset="-127"/>
                          <a:cs typeface="Times New Roman"/>
                        </a:rPr>
                        <a:t>권리화 가능성 판단 </a:t>
                      </a:r>
                      <a:r>
                        <a:rPr lang="en-US" altLang="ko-KR" dirty="0"/>
                        <a:t>_</a:t>
                      </a:r>
                      <a:r>
                        <a:rPr lang="en-US" altLang="ko-KR" dirty="0" err="1"/>
                        <a:t>Passing_Extraction&amp;Tug_Environment</a:t>
                      </a:r>
                      <a:r>
                        <a:rPr lang="en-US" altLang="ko-KR" dirty="0"/>
                        <a:t> density</a:t>
                      </a:r>
                      <a:endParaRPr lang="ko-KR" altLang="ko-KR" sz="1800" kern="100" dirty="0">
                        <a:solidFill>
                          <a:schemeClr val="bg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hMerge="1">
                  <a:txBody>
                    <a:bodyPr/>
                    <a:lstStyle/>
                    <a:p>
                      <a:pPr latinLnBrk="1"/>
                      <a:endParaRPr lang="ko-KR" altLang="en-US"/>
                    </a:p>
                  </a:txBody>
                  <a:tcPr/>
                </a:tc>
                <a:extLst>
                  <a:ext uri="{0D108BD9-81ED-4DB2-BD59-A6C34878D82A}">
                    <a16:rowId xmlns:a16="http://schemas.microsoft.com/office/drawing/2014/main" val="10000"/>
                  </a:ext>
                </a:extLst>
              </a:tr>
              <a:tr h="342632">
                <a:tc>
                  <a:txBody>
                    <a:bodyPr/>
                    <a:lstStyle>
                      <a:lvl1pPr marL="0" algn="l" rtl="0" eaLnBrk="1" latinLnBrk="0" hangingPunct="1">
                        <a:defRPr kumimoji="0" b="1" kern="1200">
                          <a:solidFill>
                            <a:schemeClr val="lt1"/>
                          </a:solidFill>
                          <a:latin typeface="맑은 고딕"/>
                        </a:defRPr>
                      </a:lvl1pPr>
                      <a:lvl2pPr marL="457200" algn="l" rtl="0" eaLnBrk="1" latinLnBrk="0" hangingPunct="1">
                        <a:defRPr kumimoji="0" b="1" kern="1200">
                          <a:solidFill>
                            <a:schemeClr val="lt1"/>
                          </a:solidFill>
                          <a:latin typeface="맑은 고딕"/>
                        </a:defRPr>
                      </a:lvl2pPr>
                      <a:lvl3pPr marL="914400" algn="l" rtl="0" eaLnBrk="1" latinLnBrk="0" hangingPunct="1">
                        <a:defRPr kumimoji="0" b="1" kern="1200">
                          <a:solidFill>
                            <a:schemeClr val="lt1"/>
                          </a:solidFill>
                          <a:latin typeface="맑은 고딕"/>
                        </a:defRPr>
                      </a:lvl3pPr>
                      <a:lvl4pPr marL="1371600" algn="l" rtl="0" eaLnBrk="1" latinLnBrk="0" hangingPunct="1">
                        <a:defRPr kumimoji="0" b="1" kern="1200">
                          <a:solidFill>
                            <a:schemeClr val="lt1"/>
                          </a:solidFill>
                          <a:latin typeface="맑은 고딕"/>
                        </a:defRPr>
                      </a:lvl4pPr>
                      <a:lvl5pPr marL="1828800" algn="l" rtl="0" eaLnBrk="1" latinLnBrk="0" hangingPunct="1">
                        <a:defRPr kumimoji="0" b="1" kern="1200">
                          <a:solidFill>
                            <a:schemeClr val="lt1"/>
                          </a:solidFill>
                          <a:latin typeface="맑은 고딕"/>
                        </a:defRPr>
                      </a:lvl5pPr>
                      <a:lvl6pPr marL="2286000" algn="l" rtl="0" eaLnBrk="1" latinLnBrk="0" hangingPunct="1">
                        <a:defRPr kumimoji="0" b="1" kern="1200">
                          <a:solidFill>
                            <a:schemeClr val="lt1"/>
                          </a:solidFill>
                          <a:latin typeface="맑은 고딕"/>
                        </a:defRPr>
                      </a:lvl6pPr>
                      <a:lvl7pPr marL="2743200" algn="l" rtl="0" eaLnBrk="1" latinLnBrk="0" hangingPunct="1">
                        <a:defRPr kumimoji="0" b="1" kern="1200">
                          <a:solidFill>
                            <a:schemeClr val="lt1"/>
                          </a:solidFill>
                          <a:latin typeface="맑은 고딕"/>
                        </a:defRPr>
                      </a:lvl7pPr>
                      <a:lvl8pPr marL="3200400" algn="l" rtl="0" eaLnBrk="1" latinLnBrk="0" hangingPunct="1">
                        <a:defRPr kumimoji="0" b="1" kern="1200">
                          <a:solidFill>
                            <a:schemeClr val="lt1"/>
                          </a:solidFill>
                          <a:latin typeface="맑은 고딕"/>
                        </a:defRPr>
                      </a:lvl8pPr>
                      <a:lvl9pPr marL="3657600" algn="l" rtl="0" eaLnBrk="1" latinLnBrk="0" hangingPunct="1">
                        <a:defRPr kumimoji="0" b="1" kern="1200">
                          <a:solidFill>
                            <a:schemeClr val="lt1"/>
                          </a:solidFill>
                          <a:latin typeface="맑은 고딕"/>
                        </a:defRPr>
                      </a:lvl9pPr>
                    </a:lstStyle>
                    <a:p>
                      <a:pPr algn="ctr" latinLnBrk="0">
                        <a:lnSpc>
                          <a:spcPct val="100000"/>
                        </a:lnSpc>
                        <a:spcAft>
                          <a:spcPts val="0"/>
                        </a:spcAft>
                      </a:pPr>
                      <a:r>
                        <a:rPr lang="ko-KR" altLang="en-US" sz="1100" kern="100" dirty="0">
                          <a:solidFill>
                            <a:schemeClr val="tx1"/>
                          </a:solidFill>
                          <a:latin typeface="나눔고딕" pitchFamily="50" charset="-127"/>
                          <a:ea typeface="나눔고딕" pitchFamily="50" charset="-127"/>
                          <a:cs typeface="Times New Roman"/>
                        </a:rPr>
                        <a:t>구분</a:t>
                      </a:r>
                      <a:endParaRPr lang="ko-KR" sz="1100" kern="100" dirty="0">
                        <a:solidFill>
                          <a:schemeClr val="tx1"/>
                        </a:solidFill>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lvl1pPr marL="0" algn="l" rtl="0" eaLnBrk="1" latinLnBrk="0" hangingPunct="1">
                        <a:defRPr kumimoji="0" b="1" kern="1200">
                          <a:solidFill>
                            <a:schemeClr val="lt1"/>
                          </a:solidFill>
                          <a:latin typeface="맑은 고딕"/>
                        </a:defRPr>
                      </a:lvl1pPr>
                      <a:lvl2pPr marL="457200" algn="l" rtl="0" eaLnBrk="1" latinLnBrk="0" hangingPunct="1">
                        <a:defRPr kumimoji="0" b="1" kern="1200">
                          <a:solidFill>
                            <a:schemeClr val="lt1"/>
                          </a:solidFill>
                          <a:latin typeface="맑은 고딕"/>
                        </a:defRPr>
                      </a:lvl2pPr>
                      <a:lvl3pPr marL="914400" algn="l" rtl="0" eaLnBrk="1" latinLnBrk="0" hangingPunct="1">
                        <a:defRPr kumimoji="0" b="1" kern="1200">
                          <a:solidFill>
                            <a:schemeClr val="lt1"/>
                          </a:solidFill>
                          <a:latin typeface="맑은 고딕"/>
                        </a:defRPr>
                      </a:lvl3pPr>
                      <a:lvl4pPr marL="1371600" algn="l" rtl="0" eaLnBrk="1" latinLnBrk="0" hangingPunct="1">
                        <a:defRPr kumimoji="0" b="1" kern="1200">
                          <a:solidFill>
                            <a:schemeClr val="lt1"/>
                          </a:solidFill>
                          <a:latin typeface="맑은 고딕"/>
                        </a:defRPr>
                      </a:lvl4pPr>
                      <a:lvl5pPr marL="1828800" algn="l" rtl="0" eaLnBrk="1" latinLnBrk="0" hangingPunct="1">
                        <a:defRPr kumimoji="0" b="1" kern="1200">
                          <a:solidFill>
                            <a:schemeClr val="lt1"/>
                          </a:solidFill>
                          <a:latin typeface="맑은 고딕"/>
                        </a:defRPr>
                      </a:lvl5pPr>
                      <a:lvl6pPr marL="2286000" algn="l" rtl="0" eaLnBrk="1" latinLnBrk="0" hangingPunct="1">
                        <a:defRPr kumimoji="0" b="1" kern="1200">
                          <a:solidFill>
                            <a:schemeClr val="lt1"/>
                          </a:solidFill>
                          <a:latin typeface="맑은 고딕"/>
                        </a:defRPr>
                      </a:lvl6pPr>
                      <a:lvl7pPr marL="2743200" algn="l" rtl="0" eaLnBrk="1" latinLnBrk="0" hangingPunct="1">
                        <a:defRPr kumimoji="0" b="1" kern="1200">
                          <a:solidFill>
                            <a:schemeClr val="lt1"/>
                          </a:solidFill>
                          <a:latin typeface="맑은 고딕"/>
                        </a:defRPr>
                      </a:lvl7pPr>
                      <a:lvl8pPr marL="3200400" algn="l" rtl="0" eaLnBrk="1" latinLnBrk="0" hangingPunct="1">
                        <a:defRPr kumimoji="0" b="1" kern="1200">
                          <a:solidFill>
                            <a:schemeClr val="lt1"/>
                          </a:solidFill>
                          <a:latin typeface="맑은 고딕"/>
                        </a:defRPr>
                      </a:lvl8pPr>
                      <a:lvl9pPr marL="3657600" algn="l" rtl="0" eaLnBrk="1" latinLnBrk="0" hangingPunct="1">
                        <a:defRPr kumimoji="0" b="1" kern="1200">
                          <a:solidFill>
                            <a:schemeClr val="lt1"/>
                          </a:solidFill>
                          <a:latin typeface="맑은 고딕"/>
                        </a:defRPr>
                      </a:lvl9pPr>
                    </a:lstStyle>
                    <a:p>
                      <a:pPr algn="ctr" latinLnBrk="0">
                        <a:lnSpc>
                          <a:spcPct val="100000"/>
                        </a:lnSpc>
                        <a:spcAft>
                          <a:spcPts val="0"/>
                        </a:spcAft>
                      </a:pPr>
                      <a:r>
                        <a:rPr lang="ko-KR" altLang="en-US" sz="1100" kern="100" dirty="0">
                          <a:solidFill>
                            <a:schemeClr val="tx1"/>
                          </a:solidFill>
                          <a:latin typeface="나눔고딕" pitchFamily="50" charset="-127"/>
                          <a:ea typeface="나눔고딕" pitchFamily="50" charset="-127"/>
                          <a:cs typeface="Times New Roman"/>
                        </a:rPr>
                        <a:t>본원 발명</a:t>
                      </a:r>
                      <a:endParaRPr lang="ko-KR" sz="1100" kern="100" dirty="0">
                        <a:solidFill>
                          <a:schemeClr val="tx1"/>
                        </a:solidFill>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gridSpan="6">
                  <a:txBody>
                    <a:bodyPr/>
                    <a:lstStyle/>
                    <a:p>
                      <a:pPr algn="ctr"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선행기술</a:t>
                      </a:r>
                      <a:r>
                        <a:rPr kumimoji="0" lang="en-US" altLang="ko-KR" sz="1100" b="1" kern="100" dirty="0">
                          <a:solidFill>
                            <a:schemeClr val="tx1"/>
                          </a:solidFill>
                          <a:latin typeface="나눔고딕" pitchFamily="50" charset="-127"/>
                          <a:ea typeface="나눔고딕" pitchFamily="50" charset="-127"/>
                          <a:cs typeface="Times New Roman"/>
                        </a:rPr>
                        <a:t>5</a:t>
                      </a:r>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rowSpan="4">
                  <a:txBody>
                    <a:bodyPr/>
                    <a:lstStyle/>
                    <a:p>
                      <a:pPr marL="0" algn="ctr" defTabSz="914400" rtl="0" eaLnBrk="1" latinLnBrk="0" hangingPunct="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대비</a:t>
                      </a:r>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3118222420"/>
                  </a:ext>
                </a:extLst>
              </a:tr>
              <a:tr h="182880">
                <a:tc rowSpan="3">
                  <a:txBody>
                    <a:bodyPr/>
                    <a:lstStyle>
                      <a:lvl1pPr marL="0" algn="l" rtl="0" eaLnBrk="1" latinLnBrk="0" hangingPunct="1">
                        <a:defRPr kumimoji="0" kern="1200">
                          <a:solidFill>
                            <a:schemeClr val="dk1"/>
                          </a:solidFill>
                          <a:latin typeface="맑은 고딕"/>
                        </a:defRPr>
                      </a:lvl1pPr>
                      <a:lvl2pPr marL="457200" algn="l" rtl="0" eaLnBrk="1" latinLnBrk="0" hangingPunct="1">
                        <a:defRPr kumimoji="0" kern="1200">
                          <a:solidFill>
                            <a:schemeClr val="dk1"/>
                          </a:solidFill>
                          <a:latin typeface="맑은 고딕"/>
                        </a:defRPr>
                      </a:lvl2pPr>
                      <a:lvl3pPr marL="914400" algn="l" rtl="0" eaLnBrk="1" latinLnBrk="0" hangingPunct="1">
                        <a:defRPr kumimoji="0" kern="1200">
                          <a:solidFill>
                            <a:schemeClr val="dk1"/>
                          </a:solidFill>
                          <a:latin typeface="맑은 고딕"/>
                        </a:defRPr>
                      </a:lvl3pPr>
                      <a:lvl4pPr marL="1371600" algn="l" rtl="0" eaLnBrk="1" latinLnBrk="0" hangingPunct="1">
                        <a:defRPr kumimoji="0" kern="1200">
                          <a:solidFill>
                            <a:schemeClr val="dk1"/>
                          </a:solidFill>
                          <a:latin typeface="맑은 고딕"/>
                        </a:defRPr>
                      </a:lvl4pPr>
                      <a:lvl5pPr marL="1828800" algn="l" rtl="0" eaLnBrk="1" latinLnBrk="0" hangingPunct="1">
                        <a:defRPr kumimoji="0" kern="1200">
                          <a:solidFill>
                            <a:schemeClr val="dk1"/>
                          </a:solidFill>
                          <a:latin typeface="맑은 고딕"/>
                        </a:defRPr>
                      </a:lvl5pPr>
                      <a:lvl6pPr marL="2286000" algn="l" rtl="0" eaLnBrk="1" latinLnBrk="0" hangingPunct="1">
                        <a:defRPr kumimoji="0" kern="1200">
                          <a:solidFill>
                            <a:schemeClr val="dk1"/>
                          </a:solidFill>
                          <a:latin typeface="맑은 고딕"/>
                        </a:defRPr>
                      </a:lvl6pPr>
                      <a:lvl7pPr marL="2743200" algn="l" rtl="0" eaLnBrk="1" latinLnBrk="0" hangingPunct="1">
                        <a:defRPr kumimoji="0" kern="1200">
                          <a:solidFill>
                            <a:schemeClr val="dk1"/>
                          </a:solidFill>
                          <a:latin typeface="맑은 고딕"/>
                        </a:defRPr>
                      </a:lvl7pPr>
                      <a:lvl8pPr marL="3200400" algn="l" rtl="0" eaLnBrk="1" latinLnBrk="0" hangingPunct="1">
                        <a:defRPr kumimoji="0" kern="1200">
                          <a:solidFill>
                            <a:schemeClr val="dk1"/>
                          </a:solidFill>
                          <a:latin typeface="맑은 고딕"/>
                        </a:defRPr>
                      </a:lvl8pPr>
                      <a:lvl9pPr marL="3657600" algn="l" rtl="0" eaLnBrk="1" latinLnBrk="0" hangingPunct="1">
                        <a:defRPr kumimoji="0" kern="1200">
                          <a:solidFill>
                            <a:schemeClr val="dk1"/>
                          </a:solidFill>
                          <a:latin typeface="맑은 고딕"/>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1100" b="1" kern="100" dirty="0" err="1">
                          <a:solidFill>
                            <a:schemeClr val="tx1"/>
                          </a:solidFill>
                          <a:latin typeface="나눔고딕" pitchFamily="50" charset="-127"/>
                          <a:ea typeface="나눔고딕" pitchFamily="50" charset="-127"/>
                          <a:cs typeface="Times New Roman"/>
                        </a:rPr>
                        <a:t>독립항</a:t>
                      </a:r>
                      <a:r>
                        <a:rPr kumimoji="0" lang="ko-KR" altLang="en-US" sz="1100" b="1" kern="100" dirty="0">
                          <a:solidFill>
                            <a:schemeClr val="tx1"/>
                          </a:solidFill>
                          <a:latin typeface="나눔고딕" pitchFamily="50" charset="-127"/>
                          <a:ea typeface="나눔고딕" pitchFamily="50" charset="-127"/>
                          <a:cs typeface="Times New Roman"/>
                        </a:rPr>
                        <a:t> 예시</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3">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100" dirty="0"/>
                        <a:t>가상물체가 가상물질을 통과 시</a:t>
                      </a:r>
                      <a:r>
                        <a:rPr lang="en-US" altLang="ko-KR" sz="1100" dirty="0"/>
                        <a:t>, </a:t>
                      </a:r>
                      <a:r>
                        <a:rPr lang="ko-KR" altLang="en-US" sz="1100" dirty="0"/>
                        <a:t>가상물질의 경계면에서 </a:t>
                      </a:r>
                      <a:r>
                        <a:rPr lang="ko-KR" altLang="en-US" sz="1100" dirty="0" err="1"/>
                        <a:t>피드백되는</a:t>
                      </a:r>
                      <a:r>
                        <a:rPr lang="ko-KR" altLang="en-US" sz="1100" dirty="0"/>
                        <a:t> 힘의 크기를 변경</a:t>
                      </a:r>
                      <a:endParaRPr lang="en-US" altLang="ko-KR" sz="11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just" latinLnBrk="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등록번호</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l" latinLnBrk="1">
                        <a:lnSpc>
                          <a:spcPct val="100000"/>
                        </a:lnSpc>
                        <a:spcAft>
                          <a:spcPts val="0"/>
                        </a:spcAft>
                      </a:pPr>
                      <a:r>
                        <a:rPr lang="en-US" altLang="ko-KR" sz="1100" kern="1200" dirty="0">
                          <a:solidFill>
                            <a:schemeClr val="tx1"/>
                          </a:solidFill>
                          <a:latin typeface="+mn-lt"/>
                          <a:ea typeface="+mn-ea"/>
                          <a:cs typeface="+mn-cs"/>
                        </a:rPr>
                        <a:t>US6366272</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just" latinLnBrk="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출원인</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ko-KR" sz="1100" kern="1200" dirty="0">
                          <a:solidFill>
                            <a:schemeClr val="tx1"/>
                          </a:solidFill>
                          <a:latin typeface="+mn-lt"/>
                          <a:ea typeface="+mn-ea"/>
                          <a:cs typeface="+mn-cs"/>
                        </a:rPr>
                        <a:t>IMMERSION CORP</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ko-KR" altLang="en-US" sz="1100" b="1" kern="100">
                          <a:solidFill>
                            <a:schemeClr val="tx1"/>
                          </a:solidFill>
                          <a:latin typeface="나눔고딕" pitchFamily="50" charset="-127"/>
                          <a:ea typeface="나눔고딕" pitchFamily="50" charset="-127"/>
                          <a:cs typeface="Times New Roman"/>
                        </a:rPr>
                        <a:t>권리현황</a:t>
                      </a:r>
                      <a:endParaRPr lang="en-US" altLang="ko-KR" sz="1300"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just" latinLnBrk="0">
                        <a:lnSpc>
                          <a:spcPct val="100000"/>
                        </a:lnSpc>
                        <a:spcAft>
                          <a:spcPts val="0"/>
                        </a:spcAft>
                      </a:pPr>
                      <a:r>
                        <a:rPr lang="ko-KR" altLang="en-US" sz="1100" kern="1200" dirty="0">
                          <a:solidFill>
                            <a:schemeClr val="tx1"/>
                          </a:solidFill>
                          <a:latin typeface="+mn-lt"/>
                          <a:ea typeface="+mn-ea"/>
                          <a:cs typeface="+mn-cs"/>
                        </a:rPr>
                        <a:t>권리 만료</a:t>
                      </a:r>
                      <a:endParaRPr lang="en-US" altLang="ko-KR" sz="110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vMerge="1">
                  <a:txBody>
                    <a:bodyPr/>
                    <a:lstStyle/>
                    <a:p>
                      <a:pPr algn="just" latinLnBrk="0">
                        <a:lnSpc>
                          <a:spcPct val="100000"/>
                        </a:lnSpc>
                        <a:spcAft>
                          <a:spcPts val="0"/>
                        </a:spcAft>
                      </a:pPr>
                      <a:endParaRPr lang="en-US" altLang="ko-KR" sz="13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10001"/>
                  </a:ext>
                </a:extLst>
              </a:tr>
              <a:tr h="182880">
                <a:tc vMerge="1">
                  <a:txBody>
                    <a:bodyPr/>
                    <a:lstStyle/>
                    <a:p>
                      <a:pPr latinLnBrk="1"/>
                      <a:endParaRPr lang="ko-KR" altLang="en-US"/>
                    </a:p>
                  </a:txBody>
                  <a:tcPr/>
                </a:tc>
                <a:tc vMerge="1">
                  <a:txBody>
                    <a:bodyPr/>
                    <a:lstStyle/>
                    <a:p>
                      <a:pPr latinLnBrk="1"/>
                      <a:endParaRPr lang="ko-KR" altLang="en-US"/>
                    </a:p>
                  </a:txBody>
                  <a:tcPr/>
                </a:tc>
                <a:tc>
                  <a:txBody>
                    <a:bodyPr/>
                    <a:lstStyle/>
                    <a:p>
                      <a:pPr algn="just" latinLnBrk="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출원번호</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l" latinLnBrk="1">
                        <a:spcAft>
                          <a:spcPts val="0"/>
                        </a:spcAft>
                      </a:pPr>
                      <a:r>
                        <a:rPr lang="en-US" altLang="ko-KR" sz="1100" kern="1200" dirty="0">
                          <a:solidFill>
                            <a:schemeClr val="tx1"/>
                          </a:solidFill>
                          <a:latin typeface="+mn-lt"/>
                          <a:ea typeface="+mn-ea"/>
                          <a:cs typeface="+mn-cs"/>
                        </a:rPr>
                        <a:t>US09 / 433657</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just" latinLnBrk="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출원일</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en-US" altLang="ko-KR" sz="1100" kern="1200" dirty="0">
                          <a:solidFill>
                            <a:schemeClr val="tx1"/>
                          </a:solidFill>
                          <a:latin typeface="+mn-lt"/>
                          <a:ea typeface="+mn-ea"/>
                          <a:cs typeface="+mn-cs"/>
                        </a:rPr>
                        <a:t>2007-08-05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latinLnBrk="1"/>
                      <a:r>
                        <a:rPr kumimoji="0" lang="ko-KR" altLang="en-US" sz="1100" b="1" kern="100" dirty="0">
                          <a:solidFill>
                            <a:schemeClr val="tx1"/>
                          </a:solidFill>
                          <a:latin typeface="나눔고딕" pitchFamily="50" charset="-127"/>
                          <a:ea typeface="나눔고딕" pitchFamily="50" charset="-127"/>
                          <a:cs typeface="Times New Roman"/>
                        </a:rPr>
                        <a:t>패밀리</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just" latinLnBrk="0">
                        <a:lnSpc>
                          <a:spcPct val="100000"/>
                        </a:lnSpc>
                        <a:spcAft>
                          <a:spcPts val="0"/>
                        </a:spcAft>
                      </a:pPr>
                      <a:r>
                        <a:rPr lang="en-US" altLang="ko-KR" sz="1100" kern="1200" dirty="0">
                          <a:solidFill>
                            <a:schemeClr val="tx1"/>
                          </a:solidFill>
                          <a:latin typeface="+mn-lt"/>
                          <a:ea typeface="+mn-ea"/>
                          <a:cs typeface="+mn-cs"/>
                        </a:rPr>
                        <a:t>11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vMerge="1">
                  <a:txBody>
                    <a:bodyPr/>
                    <a:lstStyle/>
                    <a:p>
                      <a:pPr latinLnBrk="1"/>
                      <a:endParaRPr lang="ko-KR" altLang="en-US"/>
                    </a:p>
                  </a:txBody>
                  <a:tcPr/>
                </a:tc>
                <a:extLst>
                  <a:ext uri="{0D108BD9-81ED-4DB2-BD59-A6C34878D82A}">
                    <a16:rowId xmlns:a16="http://schemas.microsoft.com/office/drawing/2014/main" val="4258794097"/>
                  </a:ext>
                </a:extLst>
              </a:tr>
              <a:tr h="365760">
                <a:tc vMerge="1">
                  <a:txBody>
                    <a:bodyPr/>
                    <a:lstStyle/>
                    <a:p>
                      <a:pPr latinLnBrk="1"/>
                      <a:endParaRPr lang="ko-KR" altLang="en-US"/>
                    </a:p>
                  </a:txBody>
                  <a:tcPr/>
                </a:tc>
                <a:tc vMerge="1">
                  <a:txBody>
                    <a:bodyPr/>
                    <a:lstStyle/>
                    <a:p>
                      <a:pPr latinLnBrk="1"/>
                      <a:endParaRPr lang="ko-KR" altLang="en-US"/>
                    </a:p>
                  </a:txBody>
                  <a:tcPr/>
                </a:tc>
                <a:tc>
                  <a:txBody>
                    <a:bodyPr/>
                    <a:lstStyle/>
                    <a:p>
                      <a:pPr algn="just" latinLnBrk="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명칭</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gridSpan="5">
                  <a:txBody>
                    <a:bodyPr/>
                    <a:lstStyle/>
                    <a:p>
                      <a:r>
                        <a:rPr lang="en-US" altLang="ko-KR" sz="1100" kern="1200" dirty="0">
                          <a:solidFill>
                            <a:schemeClr val="tx1"/>
                          </a:solidFill>
                          <a:latin typeface="+mn-lt"/>
                          <a:ea typeface="+mn-ea"/>
                          <a:cs typeface="+mn-cs"/>
                        </a:rPr>
                        <a:t>Providing interactions between simulated objects using force feedback</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hMerge="1">
                  <a:txBody>
                    <a:bodyPr/>
                    <a:lstStyle/>
                    <a:p>
                      <a:pPr algn="just" latinLnBrk="0">
                        <a:lnSpc>
                          <a:spcPct val="100000"/>
                        </a:lnSpc>
                        <a:spcAft>
                          <a:spcPts val="0"/>
                        </a:spcAft>
                      </a:pPr>
                      <a:endParaRPr lang="en-US" altLang="ko-KR" sz="13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tcPr>
                </a:tc>
                <a:tc hMerge="1">
                  <a:txBody>
                    <a:bodyPr/>
                    <a:lstStyle/>
                    <a:p>
                      <a:pPr latinLnBrk="1"/>
                      <a:endParaRPr lang="ko-KR" altLang="en-US"/>
                    </a:p>
                  </a:txBody>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tcPr>
                </a:tc>
                <a:tc vMerge="1">
                  <a:txBody>
                    <a:bodyPr/>
                    <a:lstStyle/>
                    <a:p>
                      <a:pPr latinLnBrk="1"/>
                      <a:endParaRPr lang="ko-KR" altLang="en-US"/>
                    </a:p>
                  </a:txBody>
                  <a:tcPr/>
                </a:tc>
                <a:extLst>
                  <a:ext uri="{0D108BD9-81ED-4DB2-BD59-A6C34878D82A}">
                    <a16:rowId xmlns:a16="http://schemas.microsoft.com/office/drawing/2014/main" val="2985670365"/>
                  </a:ext>
                </a:extLst>
              </a:tr>
              <a:tr h="362688">
                <a:tc rowSpan="2">
                  <a:txBody>
                    <a:bodyPr/>
                    <a:lstStyle/>
                    <a:p>
                      <a:pPr algn="ctr" latinLnBrk="1"/>
                      <a:r>
                        <a:rPr kumimoji="0" lang="ko-KR" altLang="en-US" sz="1100" b="1" kern="100" dirty="0">
                          <a:solidFill>
                            <a:schemeClr val="tx1"/>
                          </a:solidFill>
                          <a:latin typeface="나눔고딕" pitchFamily="50" charset="-127"/>
                          <a:ea typeface="나눔고딕" pitchFamily="50" charset="-127"/>
                          <a:cs typeface="Times New Roman"/>
                        </a:rPr>
                        <a:t>구성요소</a:t>
                      </a:r>
                      <a:r>
                        <a:rPr kumimoji="0" lang="en-US" altLang="ko-KR" sz="1100" b="1" kern="100" dirty="0">
                          <a:solidFill>
                            <a:schemeClr val="tx1"/>
                          </a:solidFill>
                          <a:latin typeface="나눔고딕" pitchFamily="50" charset="-127"/>
                          <a:ea typeface="나눔고딕" pitchFamily="50" charset="-127"/>
                          <a:cs typeface="Times New Roman"/>
                        </a:rPr>
                        <a:t>1</a:t>
                      </a:r>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2">
                  <a:txBody>
                    <a:bodyPr/>
                    <a:lstStyle/>
                    <a:p>
                      <a:pPr marL="0" indent="0" latinLnBrk="1">
                        <a:buNone/>
                      </a:pPr>
                      <a:r>
                        <a:rPr lang="ko-KR" altLang="en-US" sz="1100" kern="1200" dirty="0">
                          <a:solidFill>
                            <a:schemeClr val="tx1"/>
                          </a:solidFill>
                          <a:latin typeface="+mn-lt"/>
                          <a:ea typeface="+mn-ea"/>
                          <a:cs typeface="+mn-cs"/>
                        </a:rPr>
                        <a:t>가상 물질을 </a:t>
                      </a:r>
                      <a:r>
                        <a:rPr lang="ko-KR" altLang="en-US" sz="1100" u="sng" kern="1200" dirty="0">
                          <a:solidFill>
                            <a:schemeClr val="tx1"/>
                          </a:solidFill>
                          <a:latin typeface="+mn-lt"/>
                          <a:ea typeface="+mn-ea"/>
                          <a:cs typeface="+mn-cs"/>
                        </a:rPr>
                        <a:t>통과 시</a:t>
                      </a:r>
                      <a:r>
                        <a:rPr lang="ko-KR" altLang="en-US" sz="1100" kern="1200" dirty="0">
                          <a:solidFill>
                            <a:schemeClr val="tx1"/>
                          </a:solidFill>
                          <a:latin typeface="+mn-lt"/>
                          <a:ea typeface="+mn-ea"/>
                          <a:cs typeface="+mn-cs"/>
                        </a:rPr>
                        <a:t> 힘의 제어 </a:t>
                      </a:r>
                      <a:endParaRPr lang="en-US" altLang="ko-KR" sz="1100" kern="1200" dirty="0">
                        <a:solidFill>
                          <a:schemeClr val="tx1"/>
                        </a:solidFill>
                        <a:latin typeface="+mn-lt"/>
                        <a:ea typeface="+mn-ea"/>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rowSpan="3" gridSpan="4">
                  <a:txBody>
                    <a:bodyPr/>
                    <a:lstStyle/>
                    <a:p>
                      <a:pPr marL="0" indent="0" algn="just" latinLnBrk="1">
                        <a:lnSpc>
                          <a:spcPct val="100000"/>
                        </a:lnSpc>
                        <a:spcAft>
                          <a:spcPts val="0"/>
                        </a:spcAft>
                        <a:buFont typeface="Arial" panose="020B0604020202020204" pitchFamily="34" charset="0"/>
                        <a:buNone/>
                      </a:pPr>
                      <a:r>
                        <a:rPr lang="en-US" altLang="ko-KR" sz="1100" kern="100" dirty="0">
                          <a:latin typeface="나눔고딕" pitchFamily="50" charset="-127"/>
                          <a:ea typeface="나눔고딕" pitchFamily="50" charset="-127"/>
                          <a:cs typeface="Times New Roman"/>
                        </a:rPr>
                        <a:t>* </a:t>
                      </a:r>
                      <a:r>
                        <a:rPr lang="ko-KR" altLang="en-US" sz="1100" kern="100" dirty="0">
                          <a:latin typeface="나눔고딕" pitchFamily="50" charset="-127"/>
                          <a:ea typeface="나눔고딕" pitchFamily="50" charset="-127"/>
                          <a:cs typeface="Times New Roman"/>
                        </a:rPr>
                        <a:t>상세한 설명</a:t>
                      </a:r>
                      <a:endParaRPr lang="en-US" altLang="ko-KR" sz="1100" kern="100" dirty="0">
                        <a:latin typeface="나눔고딕" pitchFamily="50" charset="-127"/>
                        <a:ea typeface="나눔고딕" pitchFamily="50" charset="-127"/>
                        <a:cs typeface="Times New Roman"/>
                      </a:endParaRPr>
                    </a:p>
                    <a:p>
                      <a:pPr marL="0" marR="0" lvl="0" indent="0" algn="just"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kumimoji="0" lang="ko-KR" altLang="en-US" sz="1100" b="0" u="sng" kern="100" dirty="0">
                          <a:solidFill>
                            <a:schemeClr val="tx1"/>
                          </a:solidFill>
                          <a:latin typeface="나눔고딕" pitchFamily="50" charset="-127"/>
                          <a:ea typeface="나눔고딕" pitchFamily="50" charset="-127"/>
                          <a:cs typeface="+mn-cs"/>
                        </a:rPr>
                        <a:t>물과 같은 가상 재료를 통과</a:t>
                      </a:r>
                      <a:r>
                        <a:rPr kumimoji="0" lang="ko-KR" altLang="en-US" sz="1100" b="0" u="none" kern="100" dirty="0">
                          <a:solidFill>
                            <a:schemeClr val="tx1"/>
                          </a:solidFill>
                          <a:latin typeface="나눔고딕" pitchFamily="50" charset="-127"/>
                          <a:ea typeface="나눔고딕" pitchFamily="50" charset="-127"/>
                          <a:cs typeface="+mn-cs"/>
                        </a:rPr>
                        <a:t> 할 때 물체가 겪는 저항의 정도를 나타내는 </a:t>
                      </a:r>
                      <a:r>
                        <a:rPr kumimoji="0" lang="ko-KR" altLang="en-US" sz="1100" b="0" u="sng" kern="100" dirty="0">
                          <a:solidFill>
                            <a:schemeClr val="tx1"/>
                          </a:solidFill>
                          <a:latin typeface="나눔고딕" pitchFamily="50" charset="-127"/>
                          <a:ea typeface="나눔고딕" pitchFamily="50" charset="-127"/>
                          <a:cs typeface="+mn-cs"/>
                        </a:rPr>
                        <a:t>감쇠 상수</a:t>
                      </a:r>
                      <a:r>
                        <a:rPr kumimoji="0" lang="ko-KR" altLang="en-US" sz="1100" b="0" u="none" kern="100" dirty="0">
                          <a:solidFill>
                            <a:schemeClr val="tx1"/>
                          </a:solidFill>
                          <a:latin typeface="나눔고딕" pitchFamily="50" charset="-127"/>
                          <a:ea typeface="나눔고딕" pitchFamily="50" charset="-127"/>
                          <a:cs typeface="+mn-cs"/>
                        </a:rPr>
                        <a:t>가 먼저 선택 될 수 있는데</a:t>
                      </a:r>
                      <a:r>
                        <a:rPr kumimoji="0" lang="en-US" altLang="ko-KR" sz="1100" b="0" u="none" kern="100" dirty="0">
                          <a:solidFill>
                            <a:schemeClr val="tx1"/>
                          </a:solidFill>
                          <a:latin typeface="나눔고딕" pitchFamily="50" charset="-127"/>
                          <a:ea typeface="나눔고딕" pitchFamily="50" charset="-127"/>
                          <a:cs typeface="+mn-cs"/>
                        </a:rPr>
                        <a:t>, </a:t>
                      </a:r>
                      <a:r>
                        <a:rPr kumimoji="0" lang="ko-KR" altLang="en-US" sz="1100" b="0" u="none" kern="100" dirty="0">
                          <a:solidFill>
                            <a:schemeClr val="tx1"/>
                          </a:solidFill>
                          <a:latin typeface="나눔고딕" pitchFamily="50" charset="-127"/>
                          <a:ea typeface="나눔고딕" pitchFamily="50" charset="-127"/>
                          <a:cs typeface="+mn-cs"/>
                        </a:rPr>
                        <a:t>큰 숫자는 더 큰 저항을 나타냄 </a:t>
                      </a:r>
                      <a:endParaRPr kumimoji="0" lang="en-US" altLang="ko-KR" sz="1100" b="0" u="none" kern="100" dirty="0">
                        <a:solidFill>
                          <a:schemeClr val="tx1"/>
                        </a:solidFill>
                        <a:latin typeface="나눔고딕" pitchFamily="50" charset="-127"/>
                        <a:ea typeface="나눔고딕" pitchFamily="50" charset="-127"/>
                        <a:cs typeface="+mn-cs"/>
                      </a:endParaRPr>
                    </a:p>
                    <a:p>
                      <a:pPr marL="0" marR="0" lvl="0" indent="0" algn="just" defTabSz="914400" rtl="0" eaLnBrk="1" fontAlgn="auto" latinLnBrk="1" hangingPunct="1">
                        <a:lnSpc>
                          <a:spcPct val="100000"/>
                        </a:lnSpc>
                        <a:spcBef>
                          <a:spcPts val="0"/>
                        </a:spcBef>
                        <a:spcAft>
                          <a:spcPts val="0"/>
                        </a:spcAft>
                        <a:buClrTx/>
                        <a:buSzTx/>
                        <a:buFont typeface="Arial" panose="020B0604020202020204" pitchFamily="34" charset="0"/>
                        <a:buNone/>
                        <a:tabLst/>
                        <a:defRPr/>
                      </a:pPr>
                      <a:endParaRPr kumimoji="0" lang="en-US" altLang="ko-KR" sz="1100" b="0" u="none" kern="100" dirty="0">
                        <a:solidFill>
                          <a:schemeClr val="tx1"/>
                        </a:solidFill>
                        <a:latin typeface="나눔고딕" pitchFamily="50" charset="-127"/>
                        <a:ea typeface="나눔고딕" pitchFamily="50" charset="-127"/>
                        <a:cs typeface="+mn-cs"/>
                      </a:endParaRPr>
                    </a:p>
                    <a:p>
                      <a:pPr marL="0" marR="0" lvl="0" indent="0" algn="just"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kumimoji="0" lang="ko-KR" altLang="en-US" sz="1100" b="0" u="none" kern="100" dirty="0">
                          <a:solidFill>
                            <a:schemeClr val="tx1"/>
                          </a:solidFill>
                          <a:latin typeface="나눔고딕" pitchFamily="50" charset="-127"/>
                          <a:ea typeface="나눔고딕" pitchFamily="50" charset="-127"/>
                          <a:cs typeface="+mn-cs"/>
                        </a:rPr>
                        <a:t>진흙 웅덩이 </a:t>
                      </a:r>
                      <a:r>
                        <a:rPr kumimoji="0" lang="ko-KR" altLang="en-US" sz="1100" b="0" u="sng" kern="100" dirty="0">
                          <a:solidFill>
                            <a:schemeClr val="tx1"/>
                          </a:solidFill>
                          <a:latin typeface="나눔고딕" pitchFamily="50" charset="-127"/>
                          <a:ea typeface="나눔고딕" pitchFamily="50" charset="-127"/>
                          <a:cs typeface="+mn-cs"/>
                        </a:rPr>
                        <a:t>밖으로 나갈 때 새로운 유형의 힘</a:t>
                      </a:r>
                      <a:r>
                        <a:rPr kumimoji="0" lang="ko-KR" altLang="en-US" sz="1100" b="0" u="none" kern="100" dirty="0">
                          <a:solidFill>
                            <a:schemeClr val="tx1"/>
                          </a:solidFill>
                          <a:latin typeface="나눔고딕" pitchFamily="50" charset="-127"/>
                          <a:ea typeface="나눔고딕" pitchFamily="50" charset="-127"/>
                          <a:cs typeface="+mn-cs"/>
                        </a:rPr>
                        <a:t> </a:t>
                      </a:r>
                      <a:r>
                        <a:rPr kumimoji="0" lang="en-US" altLang="ko-KR" sz="1100" b="0" u="none" kern="100" dirty="0">
                          <a:solidFill>
                            <a:schemeClr val="tx1"/>
                          </a:solidFill>
                          <a:latin typeface="나눔고딕" pitchFamily="50" charset="-127"/>
                          <a:ea typeface="나눔고딕" pitchFamily="50" charset="-127"/>
                          <a:cs typeface="+mn-cs"/>
                        </a:rPr>
                        <a:t>(</a:t>
                      </a:r>
                      <a:r>
                        <a:rPr kumimoji="0" lang="ko-KR" altLang="en-US" sz="1100" b="0" u="none" kern="100" dirty="0">
                          <a:solidFill>
                            <a:schemeClr val="tx1"/>
                          </a:solidFill>
                          <a:latin typeface="나눔고딕" pitchFamily="50" charset="-127"/>
                          <a:ea typeface="나눔고딕" pitchFamily="50" charset="-127"/>
                          <a:cs typeface="+mn-cs"/>
                        </a:rPr>
                        <a:t>즉</a:t>
                      </a:r>
                      <a:r>
                        <a:rPr kumimoji="0" lang="en-US" altLang="ko-KR" sz="1100" b="0" u="none" kern="100" dirty="0">
                          <a:solidFill>
                            <a:schemeClr val="tx1"/>
                          </a:solidFill>
                          <a:latin typeface="나눔고딕" pitchFamily="50" charset="-127"/>
                          <a:ea typeface="나눔고딕" pitchFamily="50" charset="-127"/>
                          <a:cs typeface="+mn-cs"/>
                        </a:rPr>
                        <a:t>,</a:t>
                      </a:r>
                      <a:r>
                        <a:rPr kumimoji="0" lang="ko-KR" altLang="en-US" sz="1100" b="0" u="none" kern="100" dirty="0">
                          <a:solidFill>
                            <a:schemeClr val="tx1"/>
                          </a:solidFill>
                          <a:latin typeface="나눔고딕" pitchFamily="50" charset="-127"/>
                          <a:ea typeface="나눔고딕" pitchFamily="50" charset="-127"/>
                          <a:cs typeface="+mn-cs"/>
                        </a:rPr>
                        <a:t>이 경우 </a:t>
                      </a:r>
                      <a:r>
                        <a:rPr kumimoji="0" lang="ko-KR" altLang="en-US" sz="1100" b="0" u="sng" kern="100" dirty="0" err="1">
                          <a:solidFill>
                            <a:schemeClr val="tx1"/>
                          </a:solidFill>
                          <a:latin typeface="나눔고딕" pitchFamily="50" charset="-127"/>
                          <a:ea typeface="나눔고딕" pitchFamily="50" charset="-127"/>
                          <a:cs typeface="+mn-cs"/>
                        </a:rPr>
                        <a:t>감쇠력</a:t>
                      </a:r>
                      <a:r>
                        <a:rPr kumimoji="0" lang="ko-KR" altLang="en-US" sz="1100" b="0" u="sng" kern="100" dirty="0">
                          <a:solidFill>
                            <a:schemeClr val="tx1"/>
                          </a:solidFill>
                          <a:latin typeface="나눔고딕" pitchFamily="50" charset="-127"/>
                          <a:ea typeface="나눔고딕" pitchFamily="50" charset="-127"/>
                          <a:cs typeface="+mn-cs"/>
                        </a:rPr>
                        <a:t> 제거</a:t>
                      </a:r>
                      <a:r>
                        <a:rPr kumimoji="0" lang="en-US" altLang="ko-KR" sz="1100" b="0" u="none" kern="100" dirty="0">
                          <a:solidFill>
                            <a:schemeClr val="tx1"/>
                          </a:solidFill>
                          <a:latin typeface="나눔고딕" pitchFamily="50" charset="-127"/>
                          <a:ea typeface="나눔고딕" pitchFamily="50" charset="-127"/>
                          <a:cs typeface="+mn-cs"/>
                        </a:rPr>
                        <a:t>)</a:t>
                      </a:r>
                      <a:r>
                        <a:rPr kumimoji="0" lang="ko-KR" altLang="en-US" sz="1100" b="0" u="none" kern="100" dirty="0">
                          <a:solidFill>
                            <a:schemeClr val="tx1"/>
                          </a:solidFill>
                          <a:latin typeface="나눔고딕" pitchFamily="50" charset="-127"/>
                          <a:ea typeface="나눔고딕" pitchFamily="50" charset="-127"/>
                          <a:cs typeface="+mn-cs"/>
                        </a:rPr>
                        <a:t>이 제공</a:t>
                      </a:r>
                      <a:r>
                        <a:rPr kumimoji="0" lang="en-US" altLang="ko-KR" sz="1100" b="0" u="none" kern="100" dirty="0">
                          <a:solidFill>
                            <a:schemeClr val="tx1"/>
                          </a:solidFill>
                          <a:latin typeface="나눔고딕" pitchFamily="50" charset="-127"/>
                          <a:ea typeface="나눔고딕" pitchFamily="50" charset="-127"/>
                          <a:cs typeface="+mn-cs"/>
                        </a:rPr>
                        <a:t> </a:t>
                      </a:r>
                    </a:p>
                    <a:p>
                      <a:pPr marL="0" marR="0" lvl="0" indent="0" algn="just" defTabSz="914400" rtl="0" eaLnBrk="1" fontAlgn="auto" latinLnBrk="1" hangingPunct="1">
                        <a:lnSpc>
                          <a:spcPct val="100000"/>
                        </a:lnSpc>
                        <a:spcBef>
                          <a:spcPts val="0"/>
                        </a:spcBef>
                        <a:spcAft>
                          <a:spcPts val="0"/>
                        </a:spcAft>
                        <a:buClrTx/>
                        <a:buSzTx/>
                        <a:buFont typeface="Arial" panose="020B0604020202020204" pitchFamily="34" charset="0"/>
                        <a:buNone/>
                        <a:tabLst/>
                        <a:defRPr/>
                      </a:pPr>
                      <a:endParaRPr kumimoji="0" lang="en-US" altLang="ko-KR" sz="1100" b="0" u="none" kern="100" dirty="0">
                        <a:solidFill>
                          <a:schemeClr val="tx1"/>
                        </a:solidFill>
                        <a:latin typeface="나눔고딕" pitchFamily="50" charset="-127"/>
                        <a:ea typeface="나눔고딕" pitchFamily="50" charset="-127"/>
                        <a:cs typeface="+mn-cs"/>
                      </a:endParaRPr>
                    </a:p>
                    <a:p>
                      <a:pPr marL="0" marR="0" lvl="0" indent="0" algn="just"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kumimoji="0" lang="ko-KR" altLang="en-US" sz="1100" b="0" u="none" kern="100" dirty="0">
                          <a:solidFill>
                            <a:schemeClr val="tx1"/>
                          </a:solidFill>
                          <a:latin typeface="나눔고딕" pitchFamily="50" charset="-127"/>
                          <a:ea typeface="나눔고딕" pitchFamily="50" charset="-127"/>
                          <a:cs typeface="+mn-cs"/>
                        </a:rPr>
                        <a:t>힘 피드백 인터페이스 장치를 통해</a:t>
                      </a:r>
                      <a:r>
                        <a:rPr kumimoji="0" lang="en-US" altLang="ko-KR" sz="1100" b="0" u="none" kern="100" dirty="0">
                          <a:solidFill>
                            <a:schemeClr val="tx1"/>
                          </a:solidFill>
                          <a:latin typeface="나눔고딕" pitchFamily="50" charset="-127"/>
                          <a:ea typeface="나눔고딕" pitchFamily="50" charset="-127"/>
                          <a:cs typeface="+mn-cs"/>
                        </a:rPr>
                        <a:t>, </a:t>
                      </a:r>
                      <a:r>
                        <a:rPr kumimoji="0" lang="ko-KR" altLang="en-US" sz="1100" b="0" u="none" kern="100" dirty="0">
                          <a:solidFill>
                            <a:schemeClr val="tx1"/>
                          </a:solidFill>
                          <a:latin typeface="나눔고딕" pitchFamily="50" charset="-127"/>
                          <a:ea typeface="나눔고딕" pitchFamily="50" charset="-127"/>
                          <a:cs typeface="+mn-cs"/>
                        </a:rPr>
                        <a:t>사용자는 </a:t>
                      </a:r>
                      <a:r>
                        <a:rPr kumimoji="0" lang="ko-KR" altLang="en-US" sz="1100" b="0" u="sng" kern="100" dirty="0">
                          <a:solidFill>
                            <a:schemeClr val="tx1"/>
                          </a:solidFill>
                          <a:latin typeface="나눔고딕" pitchFamily="50" charset="-127"/>
                          <a:ea typeface="나눔고딕" pitchFamily="50" charset="-127"/>
                          <a:cs typeface="+mn-cs"/>
                        </a:rPr>
                        <a:t>점성 솔루션을 통한 이동과 관련된 변화하는 힘을 인지</a:t>
                      </a:r>
                      <a:endParaRPr kumimoji="0" lang="en-US" altLang="ko-KR" sz="1100" b="0" u="none" kern="100" dirty="0">
                        <a:solidFill>
                          <a:schemeClr val="tx1"/>
                        </a:solidFill>
                        <a:latin typeface="나눔고딕" pitchFamily="50" charset="-127"/>
                        <a:ea typeface="나눔고딕" pitchFamily="50" charset="-127"/>
                        <a:cs typeface="+mn-cs"/>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3" hMerge="1">
                  <a:txBody>
                    <a:bodyPr/>
                    <a:lstStyle/>
                    <a:p>
                      <a:pPr latinLnBrk="1"/>
                      <a:endParaRPr lang="ko-KR" altLang="en-US"/>
                    </a:p>
                  </a:txBody>
                  <a:tcPr/>
                </a:tc>
                <a:tc rowSpan="3" hMerge="1">
                  <a:txBody>
                    <a:bodyPr/>
                    <a:lstStyle/>
                    <a:p>
                      <a:pPr latinLnBrk="1"/>
                      <a:endParaRPr lang="ko-KR" altLang="en-US"/>
                    </a:p>
                  </a:txBody>
                  <a:tcPr/>
                </a:tc>
                <a:tc rowSpan="3"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gridSpan="2">
                  <a:txBody>
                    <a:bodyPr/>
                    <a:lstStyle/>
                    <a:p>
                      <a:pPr algn="ctr" latinLnBrk="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대표도면</a:t>
                      </a:r>
                      <a:endParaRPr lang="en-US" altLang="ko-KR" sz="1100" kern="100" dirty="0">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rowSpan="2">
                  <a:txBody>
                    <a:bodyPr/>
                    <a:lstStyle/>
                    <a:p>
                      <a:pPr algn="ctr" latinLnBrk="1"/>
                      <a:r>
                        <a:rPr lang="ko-KR" altLang="en-US" sz="1100" kern="100" dirty="0">
                          <a:solidFill>
                            <a:schemeClr val="tx1"/>
                          </a:solidFill>
                          <a:latin typeface="나눔고딕" pitchFamily="50" charset="-127"/>
                          <a:ea typeface="나눔고딕" pitchFamily="50" charset="-127"/>
                          <a:cs typeface="Times New Roman"/>
                        </a:rPr>
                        <a:t>유사</a:t>
                      </a:r>
                    </a:p>
                  </a:txBody>
                  <a:tcPr anchor="ctr">
                    <a:lnL w="190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2957250141"/>
                  </a:ext>
                </a:extLst>
              </a:tr>
              <a:tr h="1295400">
                <a:tc vMerge="1">
                  <a:txBody>
                    <a:bodyPr/>
                    <a:lstStyle/>
                    <a:p>
                      <a:pPr latinLnBrk="1"/>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vMerge="1">
                  <a:txBody>
                    <a:bodyPr/>
                    <a:lstStyle/>
                    <a:p>
                      <a:pPr marL="0" indent="0" latinLnBrk="1">
                        <a:buNone/>
                      </a:pPr>
                      <a:endParaRPr lang="en-US" altLang="ko-KR" sz="1400" kern="1200" dirty="0">
                        <a:solidFill>
                          <a:schemeClr val="tx1"/>
                        </a:solidFill>
                        <a:latin typeface="+mn-lt"/>
                        <a:ea typeface="+mn-ea"/>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gridSpan="4" vMerge="1">
                  <a:txBody>
                    <a:bodyPr/>
                    <a:lstStyle/>
                    <a:p>
                      <a:pPr algn="just" latinLnBrk="0">
                        <a:lnSpc>
                          <a:spcPct val="100000"/>
                        </a:lnSpc>
                        <a:spcAft>
                          <a:spcPts val="0"/>
                        </a:spcAft>
                      </a:pPr>
                      <a:endParaRPr lang="en-US" altLang="ko-KR" sz="13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rowSpan="2" gridSpan="2">
                  <a:txBody>
                    <a:bodyPr/>
                    <a:lstStyle/>
                    <a:p>
                      <a:pPr latinLnBrk="1"/>
                      <a:endParaRPr lang="ko-KR" altLang="en-US" sz="11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2"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vMerge="1">
                  <a:txBody>
                    <a:bodyPr/>
                    <a:lstStyle/>
                    <a:p>
                      <a:pPr latinLnBrk="1"/>
                      <a:endParaRPr lang="ko-KR" altLang="en-US" sz="1300"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1356027890"/>
                  </a:ext>
                </a:extLst>
              </a:tr>
              <a:tr h="1780273">
                <a:tc>
                  <a:txBody>
                    <a:bodyPr/>
                    <a:lstStyle/>
                    <a:p>
                      <a:pPr algn="ctr" latinLnBrk="1"/>
                      <a:r>
                        <a:rPr kumimoji="0" lang="ko-KR" altLang="en-US" sz="1100" b="1" kern="100" dirty="0">
                          <a:solidFill>
                            <a:schemeClr val="tx1"/>
                          </a:solidFill>
                          <a:latin typeface="나눔고딕" pitchFamily="50" charset="-127"/>
                          <a:ea typeface="나눔고딕" pitchFamily="50" charset="-127"/>
                          <a:cs typeface="Times New Roman"/>
                        </a:rPr>
                        <a:t>구성요소</a:t>
                      </a:r>
                      <a:r>
                        <a:rPr kumimoji="0" lang="en-US" altLang="ko-KR" sz="1100" b="1" kern="100" dirty="0">
                          <a:solidFill>
                            <a:schemeClr val="tx1"/>
                          </a:solidFill>
                          <a:latin typeface="나눔고딕" pitchFamily="50" charset="-127"/>
                          <a:ea typeface="나눔고딕" pitchFamily="50" charset="-127"/>
                          <a:cs typeface="Times New Roman"/>
                        </a:rPr>
                        <a:t>2</a:t>
                      </a:r>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u="sng" kern="1200" dirty="0">
                          <a:solidFill>
                            <a:schemeClr val="tx1"/>
                          </a:solidFill>
                          <a:latin typeface="+mn-lt"/>
                          <a:ea typeface="+mn-ea"/>
                          <a:cs typeface="+mn-cs"/>
                        </a:rPr>
                        <a:t>가상물질의 경계면에서</a:t>
                      </a:r>
                      <a:r>
                        <a:rPr lang="ko-KR" altLang="en-US" sz="1100" u="none" kern="1200" dirty="0">
                          <a:solidFill>
                            <a:schemeClr val="tx1"/>
                          </a:solidFill>
                          <a:latin typeface="+mn-lt"/>
                          <a:ea typeface="+mn-ea"/>
                          <a:cs typeface="+mn-cs"/>
                        </a:rPr>
                        <a:t> 힘의 크기를 변경</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gridSpan="4" vMerge="1">
                  <a:txBody>
                    <a:bodyPr/>
                    <a:lstStyle/>
                    <a:p>
                      <a:pPr marL="285750" indent="-285750" algn="just" latinLnBrk="1">
                        <a:lnSpc>
                          <a:spcPct val="100000"/>
                        </a:lnSpc>
                        <a:spcAft>
                          <a:spcPts val="0"/>
                        </a:spcAft>
                        <a:buFont typeface="Arial" panose="020B0604020202020204" pitchFamily="34" charset="0"/>
                        <a:buChar char="•"/>
                      </a:pPr>
                      <a:endParaRPr lang="en-US" altLang="ko-KR" sz="1100" u="sng"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gridSpan="2" vMerge="1">
                  <a:txBody>
                    <a:bodyPr/>
                    <a:lstStyle/>
                    <a:p>
                      <a:pPr marL="0" indent="0" algn="just" latinLnBrk="0">
                        <a:lnSpc>
                          <a:spcPct val="100000"/>
                        </a:lnSpc>
                        <a:spcAft>
                          <a:spcPts val="0"/>
                        </a:spcAft>
                        <a:buFont typeface="Arial" panose="020B0604020202020204" pitchFamily="34" charset="0"/>
                        <a:buNone/>
                      </a:pPr>
                      <a:endParaRPr lang="en-US" altLang="ko-KR" sz="1300" u="sng" kern="100" dirty="0">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vMerge="1">
                  <a:txBody>
                    <a:bodyPr/>
                    <a:lstStyle/>
                    <a:p>
                      <a:pPr latinLnBrk="1"/>
                      <a:endParaRPr lang="ko-KR" altLang="en-US"/>
                    </a:p>
                  </a:txBody>
                  <a:tcPr/>
                </a:tc>
                <a:tc>
                  <a:txBody>
                    <a:bodyPr/>
                    <a:lstStyle/>
                    <a:p>
                      <a:pPr algn="ctr" latinLnBrk="1"/>
                      <a:r>
                        <a:rPr lang="ko-KR" altLang="en-US" sz="1100" kern="100" dirty="0">
                          <a:solidFill>
                            <a:schemeClr val="tx1"/>
                          </a:solidFill>
                          <a:latin typeface="나눔고딕" pitchFamily="50" charset="-127"/>
                          <a:ea typeface="나눔고딕" pitchFamily="50" charset="-127"/>
                          <a:cs typeface="Times New Roman"/>
                        </a:rPr>
                        <a:t>유사</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3760713930"/>
                  </a:ext>
                </a:extLst>
              </a:tr>
              <a:tr h="1044666">
                <a:tc>
                  <a:txBody>
                    <a:bodyPr/>
                    <a:lstStyle/>
                    <a:p>
                      <a:pPr algn="ctr"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검토의견</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gridSpan="8">
                  <a:txBody>
                    <a:bodyPr/>
                    <a:lstStyle/>
                    <a:p>
                      <a:pPr marL="400050" indent="-400050" algn="l" latinLnBrk="1">
                        <a:lnSpc>
                          <a:spcPct val="100000"/>
                        </a:lnSpc>
                        <a:spcAft>
                          <a:spcPts val="0"/>
                        </a:spcAft>
                        <a:buAutoNum type="romanLcParenR"/>
                      </a:pPr>
                      <a:r>
                        <a:rPr lang="ko-KR" altLang="en-US" sz="1100" u="none" kern="1200" dirty="0">
                          <a:solidFill>
                            <a:schemeClr val="tx1"/>
                          </a:solidFill>
                          <a:latin typeface="+mn-lt"/>
                          <a:ea typeface="+mn-ea"/>
                          <a:cs typeface="+mn-cs"/>
                        </a:rPr>
                        <a:t>본원발명의 </a:t>
                      </a:r>
                      <a:r>
                        <a:rPr lang="ko-KR" altLang="en-US" sz="1100" u="sng" kern="1200" dirty="0">
                          <a:solidFill>
                            <a:schemeClr val="tx1"/>
                          </a:solidFill>
                          <a:latin typeface="+mn-lt"/>
                          <a:ea typeface="+mn-ea"/>
                          <a:cs typeface="+mn-cs"/>
                        </a:rPr>
                        <a:t>구성요소 </a:t>
                      </a:r>
                      <a:r>
                        <a:rPr lang="en-US" altLang="ko-KR" sz="1100" u="sng" kern="1200" dirty="0">
                          <a:solidFill>
                            <a:schemeClr val="tx1"/>
                          </a:solidFill>
                          <a:latin typeface="+mn-lt"/>
                          <a:ea typeface="+mn-ea"/>
                          <a:cs typeface="+mn-cs"/>
                        </a:rPr>
                        <a:t>1 </a:t>
                      </a:r>
                      <a:r>
                        <a:rPr lang="ko-KR" altLang="en-US" sz="1100" u="sng" kern="1200" dirty="0">
                          <a:solidFill>
                            <a:schemeClr val="tx1"/>
                          </a:solidFill>
                          <a:latin typeface="+mn-lt"/>
                          <a:ea typeface="+mn-ea"/>
                          <a:cs typeface="+mn-cs"/>
                        </a:rPr>
                        <a:t>및 </a:t>
                      </a:r>
                      <a:r>
                        <a:rPr lang="en-US" altLang="ko-KR" sz="1100" u="sng" kern="1200" dirty="0">
                          <a:solidFill>
                            <a:schemeClr val="tx1"/>
                          </a:solidFill>
                          <a:latin typeface="+mn-lt"/>
                          <a:ea typeface="+mn-ea"/>
                          <a:cs typeface="+mn-cs"/>
                        </a:rPr>
                        <a:t>2</a:t>
                      </a:r>
                      <a:r>
                        <a:rPr lang="ko-KR" altLang="en-US" sz="1100" u="sng" kern="1200" dirty="0">
                          <a:solidFill>
                            <a:schemeClr val="tx1"/>
                          </a:solidFill>
                          <a:latin typeface="+mn-lt"/>
                          <a:ea typeface="+mn-ea"/>
                          <a:cs typeface="+mn-cs"/>
                        </a:rPr>
                        <a:t>와 유사한 구성이 선행기술 </a:t>
                      </a:r>
                      <a:r>
                        <a:rPr lang="en-US" altLang="ko-KR" sz="1100" u="sng" kern="1200" dirty="0">
                          <a:solidFill>
                            <a:schemeClr val="tx1"/>
                          </a:solidFill>
                          <a:latin typeface="+mn-lt"/>
                          <a:ea typeface="+mn-ea"/>
                          <a:cs typeface="+mn-cs"/>
                        </a:rPr>
                        <a:t>5</a:t>
                      </a:r>
                      <a:r>
                        <a:rPr lang="ko-KR" altLang="en-US" sz="1100" u="sng" kern="1200" dirty="0">
                          <a:solidFill>
                            <a:schemeClr val="tx1"/>
                          </a:solidFill>
                          <a:latin typeface="+mn-lt"/>
                          <a:ea typeface="+mn-ea"/>
                          <a:cs typeface="+mn-cs"/>
                        </a:rPr>
                        <a:t>에 개시되어 진보성이 없다</a:t>
                      </a:r>
                      <a:r>
                        <a:rPr lang="ko-KR" altLang="en-US" sz="1100" u="none" kern="1200" dirty="0">
                          <a:solidFill>
                            <a:schemeClr val="tx1"/>
                          </a:solidFill>
                          <a:latin typeface="+mn-lt"/>
                          <a:ea typeface="+mn-ea"/>
                          <a:cs typeface="+mn-cs"/>
                        </a:rPr>
                        <a:t>고 판단됨</a:t>
                      </a:r>
                      <a:endParaRPr lang="en-US" altLang="ko-KR" sz="1100" u="none" kern="1200" dirty="0">
                        <a:solidFill>
                          <a:schemeClr val="tx1"/>
                        </a:solidFill>
                        <a:latin typeface="+mn-lt"/>
                        <a:ea typeface="+mn-ea"/>
                        <a:cs typeface="+mn-cs"/>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hMerge="1">
                  <a:txBody>
                    <a:bodyPr/>
                    <a:lstStyle/>
                    <a:p>
                      <a:pPr algn="ctr" latinLnBrk="0">
                        <a:lnSpc>
                          <a:spcPct val="100000"/>
                        </a:lnSpc>
                        <a:spcAft>
                          <a:spcPts val="0"/>
                        </a:spcAft>
                      </a:pPr>
                      <a:endParaRPr kumimoji="0" lang="en-US" altLang="ko-KR" sz="1400" b="1" kern="1200" dirty="0">
                        <a:solidFill>
                          <a:schemeClr val="tx1"/>
                        </a:solidFill>
                        <a:latin typeface="맑은 고딕"/>
                        <a:ea typeface="+mn-ea"/>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0D8E8"/>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hMerge="1">
                  <a:txBody>
                    <a:bodyPr/>
                    <a:lstStyle/>
                    <a:p>
                      <a:pPr algn="ctr" latinLnBrk="1"/>
                      <a:endParaRPr lang="ko-KR" altLang="en-US" sz="1400" kern="1200" dirty="0">
                        <a:solidFill>
                          <a:schemeClr val="tx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extLst>
                  <a:ext uri="{0D108BD9-81ED-4DB2-BD59-A6C34878D82A}">
                    <a16:rowId xmlns:a16="http://schemas.microsoft.com/office/drawing/2014/main" val="2749118813"/>
                  </a:ext>
                </a:extLst>
              </a:tr>
            </a:tbl>
          </a:graphicData>
        </a:graphic>
      </p:graphicFrame>
      <p:pic>
        <p:nvPicPr>
          <p:cNvPr id="3" name="그림 2">
            <a:extLst>
              <a:ext uri="{FF2B5EF4-FFF2-40B4-BE49-F238E27FC236}">
                <a16:creationId xmlns:a16="http://schemas.microsoft.com/office/drawing/2014/main" id="{AF0D5B66-0AA1-4004-A3D8-B0A5B98E6E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0313" y="2768600"/>
            <a:ext cx="1695233" cy="2273300"/>
          </a:xfrm>
          <a:prstGeom prst="rect">
            <a:avLst/>
          </a:prstGeom>
        </p:spPr>
      </p:pic>
    </p:spTree>
    <p:extLst>
      <p:ext uri="{BB962C8B-B14F-4D97-AF65-F5344CB8AC3E}">
        <p14:creationId xmlns:p14="http://schemas.microsoft.com/office/powerpoint/2010/main" val="670295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a:extLst>
              <a:ext uri="{FF2B5EF4-FFF2-40B4-BE49-F238E27FC236}">
                <a16:creationId xmlns:a16="http://schemas.microsoft.com/office/drawing/2014/main" id="{C37C04D4-B959-402A-AE2B-705BB01024CC}"/>
              </a:ext>
            </a:extLst>
          </p:cNvPr>
          <p:cNvGraphicFramePr>
            <a:graphicFrameLocks noGrp="1"/>
          </p:cNvGraphicFramePr>
          <p:nvPr>
            <p:extLst>
              <p:ext uri="{D42A27DB-BD31-4B8C-83A1-F6EECF244321}">
                <p14:modId xmlns:p14="http://schemas.microsoft.com/office/powerpoint/2010/main" val="3445453073"/>
              </p:ext>
            </p:extLst>
          </p:nvPr>
        </p:nvGraphicFramePr>
        <p:xfrm>
          <a:off x="300624" y="249824"/>
          <a:ext cx="11789776" cy="6310655"/>
        </p:xfrm>
        <a:graphic>
          <a:graphicData uri="http://schemas.openxmlformats.org/drawingml/2006/table">
            <a:tbl>
              <a:tblPr firstRow="1" bandRow="1"/>
              <a:tblGrid>
                <a:gridCol w="1029223">
                  <a:extLst>
                    <a:ext uri="{9D8B030D-6E8A-4147-A177-3AD203B41FA5}">
                      <a16:colId xmlns:a16="http://schemas.microsoft.com/office/drawing/2014/main" val="20000"/>
                    </a:ext>
                  </a:extLst>
                </a:gridCol>
                <a:gridCol w="2766035">
                  <a:extLst>
                    <a:ext uri="{9D8B030D-6E8A-4147-A177-3AD203B41FA5}">
                      <a16:colId xmlns:a16="http://schemas.microsoft.com/office/drawing/2014/main" val="2955187294"/>
                    </a:ext>
                  </a:extLst>
                </a:gridCol>
                <a:gridCol w="812440">
                  <a:extLst>
                    <a:ext uri="{9D8B030D-6E8A-4147-A177-3AD203B41FA5}">
                      <a16:colId xmlns:a16="http://schemas.microsoft.com/office/drawing/2014/main" val="1814746199"/>
                    </a:ext>
                  </a:extLst>
                </a:gridCol>
                <a:gridCol w="1559060">
                  <a:extLst>
                    <a:ext uri="{9D8B030D-6E8A-4147-A177-3AD203B41FA5}">
                      <a16:colId xmlns:a16="http://schemas.microsoft.com/office/drawing/2014/main" val="3307538615"/>
                    </a:ext>
                  </a:extLst>
                </a:gridCol>
                <a:gridCol w="690941">
                  <a:extLst>
                    <a:ext uri="{9D8B030D-6E8A-4147-A177-3AD203B41FA5}">
                      <a16:colId xmlns:a16="http://schemas.microsoft.com/office/drawing/2014/main" val="352519266"/>
                    </a:ext>
                  </a:extLst>
                </a:gridCol>
                <a:gridCol w="1553877">
                  <a:extLst>
                    <a:ext uri="{9D8B030D-6E8A-4147-A177-3AD203B41FA5}">
                      <a16:colId xmlns:a16="http://schemas.microsoft.com/office/drawing/2014/main" val="674982865"/>
                    </a:ext>
                  </a:extLst>
                </a:gridCol>
                <a:gridCol w="711200">
                  <a:extLst>
                    <a:ext uri="{9D8B030D-6E8A-4147-A177-3AD203B41FA5}">
                      <a16:colId xmlns:a16="http://schemas.microsoft.com/office/drawing/2014/main" val="3208583167"/>
                    </a:ext>
                  </a:extLst>
                </a:gridCol>
                <a:gridCol w="1511300">
                  <a:extLst>
                    <a:ext uri="{9D8B030D-6E8A-4147-A177-3AD203B41FA5}">
                      <a16:colId xmlns:a16="http://schemas.microsoft.com/office/drawing/2014/main" val="2319815966"/>
                    </a:ext>
                  </a:extLst>
                </a:gridCol>
                <a:gridCol w="1155700">
                  <a:extLst>
                    <a:ext uri="{9D8B030D-6E8A-4147-A177-3AD203B41FA5}">
                      <a16:colId xmlns:a16="http://schemas.microsoft.com/office/drawing/2014/main" val="1544867793"/>
                    </a:ext>
                  </a:extLst>
                </a:gridCol>
              </a:tblGrid>
              <a:tr h="601076">
                <a:tc gridSpan="9">
                  <a:txBody>
                    <a:bodyPr/>
                    <a:lstStyle>
                      <a:lvl1pPr marL="0" algn="l" rtl="0" eaLnBrk="1" latinLnBrk="0" hangingPunct="1">
                        <a:defRPr kumimoji="0" b="1" kern="1200">
                          <a:solidFill>
                            <a:schemeClr val="lt1"/>
                          </a:solidFill>
                          <a:latin typeface="맑은 고딕"/>
                        </a:defRPr>
                      </a:lvl1pPr>
                      <a:lvl2pPr marL="457200" algn="l" rtl="0" eaLnBrk="1" latinLnBrk="0" hangingPunct="1">
                        <a:defRPr kumimoji="0" b="1" kern="1200">
                          <a:solidFill>
                            <a:schemeClr val="lt1"/>
                          </a:solidFill>
                          <a:latin typeface="맑은 고딕"/>
                        </a:defRPr>
                      </a:lvl2pPr>
                      <a:lvl3pPr marL="914400" algn="l" rtl="0" eaLnBrk="1" latinLnBrk="0" hangingPunct="1">
                        <a:defRPr kumimoji="0" b="1" kern="1200">
                          <a:solidFill>
                            <a:schemeClr val="lt1"/>
                          </a:solidFill>
                          <a:latin typeface="맑은 고딕"/>
                        </a:defRPr>
                      </a:lvl3pPr>
                      <a:lvl4pPr marL="1371600" algn="l" rtl="0" eaLnBrk="1" latinLnBrk="0" hangingPunct="1">
                        <a:defRPr kumimoji="0" b="1" kern="1200">
                          <a:solidFill>
                            <a:schemeClr val="lt1"/>
                          </a:solidFill>
                          <a:latin typeface="맑은 고딕"/>
                        </a:defRPr>
                      </a:lvl4pPr>
                      <a:lvl5pPr marL="1828800" algn="l" rtl="0" eaLnBrk="1" latinLnBrk="0" hangingPunct="1">
                        <a:defRPr kumimoji="0" b="1" kern="1200">
                          <a:solidFill>
                            <a:schemeClr val="lt1"/>
                          </a:solidFill>
                          <a:latin typeface="맑은 고딕"/>
                        </a:defRPr>
                      </a:lvl5pPr>
                      <a:lvl6pPr marL="2286000" algn="l" rtl="0" eaLnBrk="1" latinLnBrk="0" hangingPunct="1">
                        <a:defRPr kumimoji="0" b="1" kern="1200">
                          <a:solidFill>
                            <a:schemeClr val="lt1"/>
                          </a:solidFill>
                          <a:latin typeface="맑은 고딕"/>
                        </a:defRPr>
                      </a:lvl6pPr>
                      <a:lvl7pPr marL="2743200" algn="l" rtl="0" eaLnBrk="1" latinLnBrk="0" hangingPunct="1">
                        <a:defRPr kumimoji="0" b="1" kern="1200">
                          <a:solidFill>
                            <a:schemeClr val="lt1"/>
                          </a:solidFill>
                          <a:latin typeface="맑은 고딕"/>
                        </a:defRPr>
                      </a:lvl7pPr>
                      <a:lvl8pPr marL="3200400" algn="l" rtl="0" eaLnBrk="1" latinLnBrk="0" hangingPunct="1">
                        <a:defRPr kumimoji="0" b="1" kern="1200">
                          <a:solidFill>
                            <a:schemeClr val="lt1"/>
                          </a:solidFill>
                          <a:latin typeface="맑은 고딕"/>
                        </a:defRPr>
                      </a:lvl8pPr>
                      <a:lvl9pPr marL="3657600" algn="l" rtl="0" eaLnBrk="1" latinLnBrk="0" hangingPunct="1">
                        <a:defRPr kumimoji="0" b="1" kern="1200">
                          <a:solidFill>
                            <a:schemeClr val="lt1"/>
                          </a:solidFill>
                          <a:latin typeface="맑은 고딕"/>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800" kern="100" dirty="0">
                          <a:solidFill>
                            <a:schemeClr val="bg1"/>
                          </a:solidFill>
                          <a:latin typeface="나눔고딕" pitchFamily="50" charset="-127"/>
                          <a:ea typeface="나눔고딕" pitchFamily="50" charset="-127"/>
                          <a:cs typeface="Times New Roman"/>
                        </a:rPr>
                        <a:t>권리화 가능성 판단 </a:t>
                      </a:r>
                      <a:r>
                        <a:rPr lang="en-US" altLang="ko-KR" dirty="0"/>
                        <a:t>_</a:t>
                      </a:r>
                      <a:r>
                        <a:rPr lang="en-US" altLang="ko-KR" dirty="0" err="1"/>
                        <a:t>Passing_Tug_Environment</a:t>
                      </a:r>
                      <a:r>
                        <a:rPr lang="en-US" altLang="ko-KR" dirty="0"/>
                        <a:t> density</a:t>
                      </a:r>
                      <a:endParaRPr lang="ko-KR" altLang="ko-KR" sz="1800" kern="100" dirty="0">
                        <a:solidFill>
                          <a:schemeClr val="bg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hMerge="1">
                  <a:txBody>
                    <a:bodyPr/>
                    <a:lstStyle/>
                    <a:p>
                      <a:pPr latinLnBrk="1"/>
                      <a:endParaRPr lang="ko-KR" altLang="en-US"/>
                    </a:p>
                  </a:txBody>
                  <a:tcPr/>
                </a:tc>
                <a:extLst>
                  <a:ext uri="{0D108BD9-81ED-4DB2-BD59-A6C34878D82A}">
                    <a16:rowId xmlns:a16="http://schemas.microsoft.com/office/drawing/2014/main" val="10000"/>
                  </a:ext>
                </a:extLst>
              </a:tr>
              <a:tr h="342632">
                <a:tc>
                  <a:txBody>
                    <a:bodyPr/>
                    <a:lstStyle>
                      <a:lvl1pPr marL="0" algn="l" rtl="0" eaLnBrk="1" latinLnBrk="0" hangingPunct="1">
                        <a:defRPr kumimoji="0" b="1" kern="1200">
                          <a:solidFill>
                            <a:schemeClr val="lt1"/>
                          </a:solidFill>
                          <a:latin typeface="맑은 고딕"/>
                        </a:defRPr>
                      </a:lvl1pPr>
                      <a:lvl2pPr marL="457200" algn="l" rtl="0" eaLnBrk="1" latinLnBrk="0" hangingPunct="1">
                        <a:defRPr kumimoji="0" b="1" kern="1200">
                          <a:solidFill>
                            <a:schemeClr val="lt1"/>
                          </a:solidFill>
                          <a:latin typeface="맑은 고딕"/>
                        </a:defRPr>
                      </a:lvl2pPr>
                      <a:lvl3pPr marL="914400" algn="l" rtl="0" eaLnBrk="1" latinLnBrk="0" hangingPunct="1">
                        <a:defRPr kumimoji="0" b="1" kern="1200">
                          <a:solidFill>
                            <a:schemeClr val="lt1"/>
                          </a:solidFill>
                          <a:latin typeface="맑은 고딕"/>
                        </a:defRPr>
                      </a:lvl3pPr>
                      <a:lvl4pPr marL="1371600" algn="l" rtl="0" eaLnBrk="1" latinLnBrk="0" hangingPunct="1">
                        <a:defRPr kumimoji="0" b="1" kern="1200">
                          <a:solidFill>
                            <a:schemeClr val="lt1"/>
                          </a:solidFill>
                          <a:latin typeface="맑은 고딕"/>
                        </a:defRPr>
                      </a:lvl4pPr>
                      <a:lvl5pPr marL="1828800" algn="l" rtl="0" eaLnBrk="1" latinLnBrk="0" hangingPunct="1">
                        <a:defRPr kumimoji="0" b="1" kern="1200">
                          <a:solidFill>
                            <a:schemeClr val="lt1"/>
                          </a:solidFill>
                          <a:latin typeface="맑은 고딕"/>
                        </a:defRPr>
                      </a:lvl5pPr>
                      <a:lvl6pPr marL="2286000" algn="l" rtl="0" eaLnBrk="1" latinLnBrk="0" hangingPunct="1">
                        <a:defRPr kumimoji="0" b="1" kern="1200">
                          <a:solidFill>
                            <a:schemeClr val="lt1"/>
                          </a:solidFill>
                          <a:latin typeface="맑은 고딕"/>
                        </a:defRPr>
                      </a:lvl6pPr>
                      <a:lvl7pPr marL="2743200" algn="l" rtl="0" eaLnBrk="1" latinLnBrk="0" hangingPunct="1">
                        <a:defRPr kumimoji="0" b="1" kern="1200">
                          <a:solidFill>
                            <a:schemeClr val="lt1"/>
                          </a:solidFill>
                          <a:latin typeface="맑은 고딕"/>
                        </a:defRPr>
                      </a:lvl7pPr>
                      <a:lvl8pPr marL="3200400" algn="l" rtl="0" eaLnBrk="1" latinLnBrk="0" hangingPunct="1">
                        <a:defRPr kumimoji="0" b="1" kern="1200">
                          <a:solidFill>
                            <a:schemeClr val="lt1"/>
                          </a:solidFill>
                          <a:latin typeface="맑은 고딕"/>
                        </a:defRPr>
                      </a:lvl8pPr>
                      <a:lvl9pPr marL="3657600" algn="l" rtl="0" eaLnBrk="1" latinLnBrk="0" hangingPunct="1">
                        <a:defRPr kumimoji="0" b="1" kern="1200">
                          <a:solidFill>
                            <a:schemeClr val="lt1"/>
                          </a:solidFill>
                          <a:latin typeface="맑은 고딕"/>
                        </a:defRPr>
                      </a:lvl9pPr>
                    </a:lstStyle>
                    <a:p>
                      <a:pPr algn="ctr" latinLnBrk="0">
                        <a:lnSpc>
                          <a:spcPct val="100000"/>
                        </a:lnSpc>
                        <a:spcAft>
                          <a:spcPts val="0"/>
                        </a:spcAft>
                      </a:pPr>
                      <a:r>
                        <a:rPr lang="ko-KR" altLang="en-US" sz="1100" kern="100" dirty="0">
                          <a:solidFill>
                            <a:schemeClr val="tx1"/>
                          </a:solidFill>
                          <a:latin typeface="나눔고딕" pitchFamily="50" charset="-127"/>
                          <a:ea typeface="나눔고딕" pitchFamily="50" charset="-127"/>
                          <a:cs typeface="Times New Roman"/>
                        </a:rPr>
                        <a:t>구분</a:t>
                      </a:r>
                      <a:endParaRPr lang="ko-KR" sz="1100" kern="100" dirty="0">
                        <a:solidFill>
                          <a:schemeClr val="tx1"/>
                        </a:solidFill>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lvl1pPr marL="0" algn="l" rtl="0" eaLnBrk="1" latinLnBrk="0" hangingPunct="1">
                        <a:defRPr kumimoji="0" b="1" kern="1200">
                          <a:solidFill>
                            <a:schemeClr val="lt1"/>
                          </a:solidFill>
                          <a:latin typeface="맑은 고딕"/>
                        </a:defRPr>
                      </a:lvl1pPr>
                      <a:lvl2pPr marL="457200" algn="l" rtl="0" eaLnBrk="1" latinLnBrk="0" hangingPunct="1">
                        <a:defRPr kumimoji="0" b="1" kern="1200">
                          <a:solidFill>
                            <a:schemeClr val="lt1"/>
                          </a:solidFill>
                          <a:latin typeface="맑은 고딕"/>
                        </a:defRPr>
                      </a:lvl2pPr>
                      <a:lvl3pPr marL="914400" algn="l" rtl="0" eaLnBrk="1" latinLnBrk="0" hangingPunct="1">
                        <a:defRPr kumimoji="0" b="1" kern="1200">
                          <a:solidFill>
                            <a:schemeClr val="lt1"/>
                          </a:solidFill>
                          <a:latin typeface="맑은 고딕"/>
                        </a:defRPr>
                      </a:lvl3pPr>
                      <a:lvl4pPr marL="1371600" algn="l" rtl="0" eaLnBrk="1" latinLnBrk="0" hangingPunct="1">
                        <a:defRPr kumimoji="0" b="1" kern="1200">
                          <a:solidFill>
                            <a:schemeClr val="lt1"/>
                          </a:solidFill>
                          <a:latin typeface="맑은 고딕"/>
                        </a:defRPr>
                      </a:lvl4pPr>
                      <a:lvl5pPr marL="1828800" algn="l" rtl="0" eaLnBrk="1" latinLnBrk="0" hangingPunct="1">
                        <a:defRPr kumimoji="0" b="1" kern="1200">
                          <a:solidFill>
                            <a:schemeClr val="lt1"/>
                          </a:solidFill>
                          <a:latin typeface="맑은 고딕"/>
                        </a:defRPr>
                      </a:lvl5pPr>
                      <a:lvl6pPr marL="2286000" algn="l" rtl="0" eaLnBrk="1" latinLnBrk="0" hangingPunct="1">
                        <a:defRPr kumimoji="0" b="1" kern="1200">
                          <a:solidFill>
                            <a:schemeClr val="lt1"/>
                          </a:solidFill>
                          <a:latin typeface="맑은 고딕"/>
                        </a:defRPr>
                      </a:lvl6pPr>
                      <a:lvl7pPr marL="2743200" algn="l" rtl="0" eaLnBrk="1" latinLnBrk="0" hangingPunct="1">
                        <a:defRPr kumimoji="0" b="1" kern="1200">
                          <a:solidFill>
                            <a:schemeClr val="lt1"/>
                          </a:solidFill>
                          <a:latin typeface="맑은 고딕"/>
                        </a:defRPr>
                      </a:lvl7pPr>
                      <a:lvl8pPr marL="3200400" algn="l" rtl="0" eaLnBrk="1" latinLnBrk="0" hangingPunct="1">
                        <a:defRPr kumimoji="0" b="1" kern="1200">
                          <a:solidFill>
                            <a:schemeClr val="lt1"/>
                          </a:solidFill>
                          <a:latin typeface="맑은 고딕"/>
                        </a:defRPr>
                      </a:lvl8pPr>
                      <a:lvl9pPr marL="3657600" algn="l" rtl="0" eaLnBrk="1" latinLnBrk="0" hangingPunct="1">
                        <a:defRPr kumimoji="0" b="1" kern="1200">
                          <a:solidFill>
                            <a:schemeClr val="lt1"/>
                          </a:solidFill>
                          <a:latin typeface="맑은 고딕"/>
                        </a:defRPr>
                      </a:lvl9pPr>
                    </a:lstStyle>
                    <a:p>
                      <a:pPr algn="ctr" latinLnBrk="0">
                        <a:lnSpc>
                          <a:spcPct val="100000"/>
                        </a:lnSpc>
                        <a:spcAft>
                          <a:spcPts val="0"/>
                        </a:spcAft>
                      </a:pPr>
                      <a:r>
                        <a:rPr lang="ko-KR" altLang="en-US" sz="1100" kern="100" dirty="0">
                          <a:solidFill>
                            <a:schemeClr val="tx1"/>
                          </a:solidFill>
                          <a:latin typeface="나눔고딕" pitchFamily="50" charset="-127"/>
                          <a:ea typeface="나눔고딕" pitchFamily="50" charset="-127"/>
                          <a:cs typeface="Times New Roman"/>
                        </a:rPr>
                        <a:t>본원 발명</a:t>
                      </a:r>
                      <a:endParaRPr lang="ko-KR" sz="1100" kern="100" dirty="0">
                        <a:solidFill>
                          <a:schemeClr val="tx1"/>
                        </a:solidFill>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gridSpan="6">
                  <a:txBody>
                    <a:bodyPr/>
                    <a:lstStyle/>
                    <a:p>
                      <a:pPr algn="ctr"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선행기술</a:t>
                      </a:r>
                      <a:r>
                        <a:rPr kumimoji="0" lang="en-US" altLang="ko-KR" sz="1100" b="1" kern="100" dirty="0">
                          <a:solidFill>
                            <a:schemeClr val="tx1"/>
                          </a:solidFill>
                          <a:latin typeface="나눔고딕" pitchFamily="50" charset="-127"/>
                          <a:ea typeface="나눔고딕" pitchFamily="50" charset="-127"/>
                          <a:cs typeface="Times New Roman"/>
                        </a:rPr>
                        <a:t>5</a:t>
                      </a:r>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rowSpan="4">
                  <a:txBody>
                    <a:bodyPr/>
                    <a:lstStyle/>
                    <a:p>
                      <a:pPr marL="0" algn="ctr" defTabSz="914400" rtl="0" eaLnBrk="1" latinLnBrk="0" hangingPunct="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대비</a:t>
                      </a:r>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3118222420"/>
                  </a:ext>
                </a:extLst>
              </a:tr>
              <a:tr h="182880">
                <a:tc rowSpan="3">
                  <a:txBody>
                    <a:bodyPr/>
                    <a:lstStyle>
                      <a:lvl1pPr marL="0" algn="l" rtl="0" eaLnBrk="1" latinLnBrk="0" hangingPunct="1">
                        <a:defRPr kumimoji="0" kern="1200">
                          <a:solidFill>
                            <a:schemeClr val="dk1"/>
                          </a:solidFill>
                          <a:latin typeface="맑은 고딕"/>
                        </a:defRPr>
                      </a:lvl1pPr>
                      <a:lvl2pPr marL="457200" algn="l" rtl="0" eaLnBrk="1" latinLnBrk="0" hangingPunct="1">
                        <a:defRPr kumimoji="0" kern="1200">
                          <a:solidFill>
                            <a:schemeClr val="dk1"/>
                          </a:solidFill>
                          <a:latin typeface="맑은 고딕"/>
                        </a:defRPr>
                      </a:lvl2pPr>
                      <a:lvl3pPr marL="914400" algn="l" rtl="0" eaLnBrk="1" latinLnBrk="0" hangingPunct="1">
                        <a:defRPr kumimoji="0" kern="1200">
                          <a:solidFill>
                            <a:schemeClr val="dk1"/>
                          </a:solidFill>
                          <a:latin typeface="맑은 고딕"/>
                        </a:defRPr>
                      </a:lvl3pPr>
                      <a:lvl4pPr marL="1371600" algn="l" rtl="0" eaLnBrk="1" latinLnBrk="0" hangingPunct="1">
                        <a:defRPr kumimoji="0" kern="1200">
                          <a:solidFill>
                            <a:schemeClr val="dk1"/>
                          </a:solidFill>
                          <a:latin typeface="맑은 고딕"/>
                        </a:defRPr>
                      </a:lvl4pPr>
                      <a:lvl5pPr marL="1828800" algn="l" rtl="0" eaLnBrk="1" latinLnBrk="0" hangingPunct="1">
                        <a:defRPr kumimoji="0" kern="1200">
                          <a:solidFill>
                            <a:schemeClr val="dk1"/>
                          </a:solidFill>
                          <a:latin typeface="맑은 고딕"/>
                        </a:defRPr>
                      </a:lvl5pPr>
                      <a:lvl6pPr marL="2286000" algn="l" rtl="0" eaLnBrk="1" latinLnBrk="0" hangingPunct="1">
                        <a:defRPr kumimoji="0" kern="1200">
                          <a:solidFill>
                            <a:schemeClr val="dk1"/>
                          </a:solidFill>
                          <a:latin typeface="맑은 고딕"/>
                        </a:defRPr>
                      </a:lvl6pPr>
                      <a:lvl7pPr marL="2743200" algn="l" rtl="0" eaLnBrk="1" latinLnBrk="0" hangingPunct="1">
                        <a:defRPr kumimoji="0" kern="1200">
                          <a:solidFill>
                            <a:schemeClr val="dk1"/>
                          </a:solidFill>
                          <a:latin typeface="맑은 고딕"/>
                        </a:defRPr>
                      </a:lvl7pPr>
                      <a:lvl8pPr marL="3200400" algn="l" rtl="0" eaLnBrk="1" latinLnBrk="0" hangingPunct="1">
                        <a:defRPr kumimoji="0" kern="1200">
                          <a:solidFill>
                            <a:schemeClr val="dk1"/>
                          </a:solidFill>
                          <a:latin typeface="맑은 고딕"/>
                        </a:defRPr>
                      </a:lvl8pPr>
                      <a:lvl9pPr marL="3657600" algn="l" rtl="0" eaLnBrk="1" latinLnBrk="0" hangingPunct="1">
                        <a:defRPr kumimoji="0" kern="1200">
                          <a:solidFill>
                            <a:schemeClr val="dk1"/>
                          </a:solidFill>
                          <a:latin typeface="맑은 고딕"/>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1100" b="1" kern="100" dirty="0" err="1">
                          <a:solidFill>
                            <a:schemeClr val="tx1"/>
                          </a:solidFill>
                          <a:latin typeface="나눔고딕" pitchFamily="50" charset="-127"/>
                          <a:ea typeface="나눔고딕" pitchFamily="50" charset="-127"/>
                          <a:cs typeface="Times New Roman"/>
                        </a:rPr>
                        <a:t>독립항</a:t>
                      </a:r>
                      <a:r>
                        <a:rPr kumimoji="0" lang="ko-KR" altLang="en-US" sz="1100" b="1" kern="100" dirty="0">
                          <a:solidFill>
                            <a:schemeClr val="tx1"/>
                          </a:solidFill>
                          <a:latin typeface="나눔고딕" pitchFamily="50" charset="-127"/>
                          <a:ea typeface="나눔고딕" pitchFamily="50" charset="-127"/>
                          <a:cs typeface="Times New Roman"/>
                        </a:rPr>
                        <a:t> 예시</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3">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endParaRPr lang="en-US" altLang="ko-KR" sz="1100" dirty="0"/>
                    </a:p>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100" kern="100" dirty="0">
                          <a:latin typeface="나눔고딕" pitchFamily="50" charset="-127"/>
                          <a:ea typeface="나눔고딕" pitchFamily="50" charset="-127"/>
                          <a:cs typeface="Times New Roman"/>
                        </a:rPr>
                        <a:t>가상물체 주변의 가상물질의 밀도에 따라</a:t>
                      </a:r>
                      <a:r>
                        <a:rPr lang="en-US" altLang="ko-KR" sz="1100" kern="100" dirty="0">
                          <a:latin typeface="나눔고딕" pitchFamily="50" charset="-127"/>
                          <a:ea typeface="나눔고딕" pitchFamily="50" charset="-127"/>
                          <a:cs typeface="Times New Roman"/>
                        </a:rPr>
                        <a:t>, </a:t>
                      </a:r>
                      <a:r>
                        <a:rPr lang="ko-KR" altLang="en-US" sz="1100" kern="100" dirty="0">
                          <a:latin typeface="나눔고딕" pitchFamily="50" charset="-127"/>
                          <a:ea typeface="나눔고딕" pitchFamily="50" charset="-127"/>
                          <a:cs typeface="Times New Roman"/>
                        </a:rPr>
                        <a:t>힘의 크기를 제어</a:t>
                      </a:r>
                      <a:endParaRPr lang="en-US" altLang="ko-KR" sz="11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just" latinLnBrk="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등록번호</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l" latinLnBrk="1">
                        <a:lnSpc>
                          <a:spcPct val="100000"/>
                        </a:lnSpc>
                        <a:spcAft>
                          <a:spcPts val="0"/>
                        </a:spcAft>
                      </a:pPr>
                      <a:r>
                        <a:rPr lang="en-US" altLang="ko-KR" sz="1100" kern="1200" dirty="0">
                          <a:solidFill>
                            <a:schemeClr val="tx1"/>
                          </a:solidFill>
                          <a:latin typeface="+mn-lt"/>
                          <a:ea typeface="+mn-ea"/>
                          <a:cs typeface="+mn-cs"/>
                        </a:rPr>
                        <a:t>US6366272</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just" latinLnBrk="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출원인</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ko-KR" sz="1100" kern="1200" dirty="0">
                          <a:solidFill>
                            <a:schemeClr val="tx1"/>
                          </a:solidFill>
                          <a:latin typeface="+mn-lt"/>
                          <a:ea typeface="+mn-ea"/>
                          <a:cs typeface="+mn-cs"/>
                        </a:rPr>
                        <a:t>IMMERSION CORP</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ko-KR" altLang="en-US" sz="1100" b="1" kern="100">
                          <a:solidFill>
                            <a:schemeClr val="tx1"/>
                          </a:solidFill>
                          <a:latin typeface="나눔고딕" pitchFamily="50" charset="-127"/>
                          <a:ea typeface="나눔고딕" pitchFamily="50" charset="-127"/>
                          <a:cs typeface="Times New Roman"/>
                        </a:rPr>
                        <a:t>권리현황</a:t>
                      </a:r>
                      <a:endParaRPr lang="en-US" altLang="ko-KR" sz="1300"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just" latinLnBrk="0">
                        <a:lnSpc>
                          <a:spcPct val="100000"/>
                        </a:lnSpc>
                        <a:spcAft>
                          <a:spcPts val="0"/>
                        </a:spcAft>
                      </a:pPr>
                      <a:r>
                        <a:rPr lang="ko-KR" altLang="en-US" sz="1100" kern="1200" dirty="0">
                          <a:solidFill>
                            <a:schemeClr val="tx1"/>
                          </a:solidFill>
                          <a:latin typeface="+mn-lt"/>
                          <a:ea typeface="+mn-ea"/>
                          <a:cs typeface="+mn-cs"/>
                        </a:rPr>
                        <a:t>권리 만료</a:t>
                      </a:r>
                      <a:endParaRPr lang="en-US" altLang="ko-KR" sz="110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vMerge="1">
                  <a:txBody>
                    <a:bodyPr/>
                    <a:lstStyle/>
                    <a:p>
                      <a:pPr algn="just" latinLnBrk="0">
                        <a:lnSpc>
                          <a:spcPct val="100000"/>
                        </a:lnSpc>
                        <a:spcAft>
                          <a:spcPts val="0"/>
                        </a:spcAft>
                      </a:pPr>
                      <a:endParaRPr lang="en-US" altLang="ko-KR" sz="13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10001"/>
                  </a:ext>
                </a:extLst>
              </a:tr>
              <a:tr h="182880">
                <a:tc vMerge="1">
                  <a:txBody>
                    <a:bodyPr/>
                    <a:lstStyle/>
                    <a:p>
                      <a:pPr latinLnBrk="1"/>
                      <a:endParaRPr lang="ko-KR" altLang="en-US"/>
                    </a:p>
                  </a:txBody>
                  <a:tcPr/>
                </a:tc>
                <a:tc vMerge="1">
                  <a:txBody>
                    <a:bodyPr/>
                    <a:lstStyle/>
                    <a:p>
                      <a:pPr latinLnBrk="1"/>
                      <a:endParaRPr lang="ko-KR" altLang="en-US"/>
                    </a:p>
                  </a:txBody>
                  <a:tcPr/>
                </a:tc>
                <a:tc>
                  <a:txBody>
                    <a:bodyPr/>
                    <a:lstStyle/>
                    <a:p>
                      <a:pPr algn="just" latinLnBrk="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출원번호</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l" latinLnBrk="1">
                        <a:spcAft>
                          <a:spcPts val="0"/>
                        </a:spcAft>
                      </a:pPr>
                      <a:r>
                        <a:rPr lang="en-US" altLang="ko-KR" sz="1100" kern="1200" dirty="0">
                          <a:solidFill>
                            <a:schemeClr val="tx1"/>
                          </a:solidFill>
                          <a:latin typeface="+mn-lt"/>
                          <a:ea typeface="+mn-ea"/>
                          <a:cs typeface="+mn-cs"/>
                        </a:rPr>
                        <a:t>US09 / 433657</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just" latinLnBrk="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출원일</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en-US" altLang="ko-KR" sz="1100" kern="1200" dirty="0">
                          <a:solidFill>
                            <a:schemeClr val="tx1"/>
                          </a:solidFill>
                          <a:latin typeface="+mn-lt"/>
                          <a:ea typeface="+mn-ea"/>
                          <a:cs typeface="+mn-cs"/>
                        </a:rPr>
                        <a:t>2007-08-05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latinLnBrk="1"/>
                      <a:r>
                        <a:rPr kumimoji="0" lang="ko-KR" altLang="en-US" sz="1100" b="1" kern="100" dirty="0">
                          <a:solidFill>
                            <a:schemeClr val="tx1"/>
                          </a:solidFill>
                          <a:latin typeface="나눔고딕" pitchFamily="50" charset="-127"/>
                          <a:ea typeface="나눔고딕" pitchFamily="50" charset="-127"/>
                          <a:cs typeface="Times New Roman"/>
                        </a:rPr>
                        <a:t>패밀리</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just" latinLnBrk="0">
                        <a:lnSpc>
                          <a:spcPct val="100000"/>
                        </a:lnSpc>
                        <a:spcAft>
                          <a:spcPts val="0"/>
                        </a:spcAft>
                      </a:pPr>
                      <a:r>
                        <a:rPr lang="en-US" altLang="ko-KR" sz="1100" kern="1200" dirty="0">
                          <a:solidFill>
                            <a:schemeClr val="tx1"/>
                          </a:solidFill>
                          <a:latin typeface="+mn-lt"/>
                          <a:ea typeface="+mn-ea"/>
                          <a:cs typeface="+mn-cs"/>
                        </a:rPr>
                        <a:t>11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vMerge="1">
                  <a:txBody>
                    <a:bodyPr/>
                    <a:lstStyle/>
                    <a:p>
                      <a:pPr latinLnBrk="1"/>
                      <a:endParaRPr lang="ko-KR" altLang="en-US"/>
                    </a:p>
                  </a:txBody>
                  <a:tcPr/>
                </a:tc>
                <a:extLst>
                  <a:ext uri="{0D108BD9-81ED-4DB2-BD59-A6C34878D82A}">
                    <a16:rowId xmlns:a16="http://schemas.microsoft.com/office/drawing/2014/main" val="4258794097"/>
                  </a:ext>
                </a:extLst>
              </a:tr>
              <a:tr h="365760">
                <a:tc vMerge="1">
                  <a:txBody>
                    <a:bodyPr/>
                    <a:lstStyle/>
                    <a:p>
                      <a:pPr latinLnBrk="1"/>
                      <a:endParaRPr lang="ko-KR" altLang="en-US"/>
                    </a:p>
                  </a:txBody>
                  <a:tcPr/>
                </a:tc>
                <a:tc vMerge="1">
                  <a:txBody>
                    <a:bodyPr/>
                    <a:lstStyle/>
                    <a:p>
                      <a:pPr latinLnBrk="1"/>
                      <a:endParaRPr lang="ko-KR" altLang="en-US"/>
                    </a:p>
                  </a:txBody>
                  <a:tcPr/>
                </a:tc>
                <a:tc>
                  <a:txBody>
                    <a:bodyPr/>
                    <a:lstStyle/>
                    <a:p>
                      <a:pPr algn="just" latinLnBrk="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명칭</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gridSpan="5">
                  <a:txBody>
                    <a:bodyPr/>
                    <a:lstStyle/>
                    <a:p>
                      <a:r>
                        <a:rPr lang="en-US" altLang="ko-KR" sz="1100" kern="1200" dirty="0">
                          <a:solidFill>
                            <a:schemeClr val="tx1"/>
                          </a:solidFill>
                          <a:latin typeface="+mn-lt"/>
                          <a:ea typeface="+mn-ea"/>
                          <a:cs typeface="+mn-cs"/>
                        </a:rPr>
                        <a:t>Providing interactions between simulated objects using force feedback</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hMerge="1">
                  <a:txBody>
                    <a:bodyPr/>
                    <a:lstStyle/>
                    <a:p>
                      <a:pPr algn="just" latinLnBrk="0">
                        <a:lnSpc>
                          <a:spcPct val="100000"/>
                        </a:lnSpc>
                        <a:spcAft>
                          <a:spcPts val="0"/>
                        </a:spcAft>
                      </a:pPr>
                      <a:endParaRPr lang="en-US" altLang="ko-KR" sz="13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tcPr>
                </a:tc>
                <a:tc hMerge="1">
                  <a:txBody>
                    <a:bodyPr/>
                    <a:lstStyle/>
                    <a:p>
                      <a:pPr latinLnBrk="1"/>
                      <a:endParaRPr lang="ko-KR" altLang="en-US"/>
                    </a:p>
                  </a:txBody>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tcPr>
                </a:tc>
                <a:tc vMerge="1">
                  <a:txBody>
                    <a:bodyPr/>
                    <a:lstStyle/>
                    <a:p>
                      <a:pPr latinLnBrk="1"/>
                      <a:endParaRPr lang="ko-KR" altLang="en-US"/>
                    </a:p>
                  </a:txBody>
                  <a:tcPr/>
                </a:tc>
                <a:extLst>
                  <a:ext uri="{0D108BD9-81ED-4DB2-BD59-A6C34878D82A}">
                    <a16:rowId xmlns:a16="http://schemas.microsoft.com/office/drawing/2014/main" val="2985670365"/>
                  </a:ext>
                </a:extLst>
              </a:tr>
              <a:tr h="362688">
                <a:tc rowSpan="2">
                  <a:txBody>
                    <a:bodyPr/>
                    <a:lstStyle/>
                    <a:p>
                      <a:pPr algn="ctr" latinLnBrk="1"/>
                      <a:r>
                        <a:rPr kumimoji="0" lang="ko-KR" altLang="en-US" sz="1100" b="1" kern="100" dirty="0">
                          <a:solidFill>
                            <a:schemeClr val="tx1"/>
                          </a:solidFill>
                          <a:latin typeface="나눔고딕" pitchFamily="50" charset="-127"/>
                          <a:ea typeface="나눔고딕" pitchFamily="50" charset="-127"/>
                          <a:cs typeface="Times New Roman"/>
                        </a:rPr>
                        <a:t>구성요소</a:t>
                      </a:r>
                      <a:r>
                        <a:rPr kumimoji="0" lang="en-US" altLang="ko-KR" sz="1100" b="1" kern="100" dirty="0">
                          <a:solidFill>
                            <a:schemeClr val="tx1"/>
                          </a:solidFill>
                          <a:latin typeface="나눔고딕" pitchFamily="50" charset="-127"/>
                          <a:ea typeface="나눔고딕" pitchFamily="50" charset="-127"/>
                          <a:cs typeface="Times New Roman"/>
                        </a:rPr>
                        <a:t>1</a:t>
                      </a:r>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2">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endParaRPr lang="en-US" altLang="ko-KR" sz="1100" dirty="0"/>
                    </a:p>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100" kern="100" dirty="0">
                          <a:latin typeface="나눔고딕" pitchFamily="50" charset="-127"/>
                          <a:ea typeface="나눔고딕" pitchFamily="50" charset="-127"/>
                          <a:cs typeface="Times New Roman"/>
                        </a:rPr>
                        <a:t>가상물체 주변의 </a:t>
                      </a:r>
                      <a:r>
                        <a:rPr lang="ko-KR" altLang="en-US" sz="1100" u="sng" kern="100" dirty="0">
                          <a:latin typeface="나눔고딕" pitchFamily="50" charset="-127"/>
                          <a:ea typeface="나눔고딕" pitchFamily="50" charset="-127"/>
                          <a:cs typeface="Times New Roman"/>
                        </a:rPr>
                        <a:t>가상물질의 밀도</a:t>
                      </a:r>
                      <a:r>
                        <a:rPr lang="ko-KR" altLang="en-US" sz="1100" kern="100" dirty="0">
                          <a:latin typeface="나눔고딕" pitchFamily="50" charset="-127"/>
                          <a:ea typeface="나눔고딕" pitchFamily="50" charset="-127"/>
                          <a:cs typeface="Times New Roman"/>
                        </a:rPr>
                        <a:t>에 따라</a:t>
                      </a:r>
                      <a:r>
                        <a:rPr lang="en-US" altLang="ko-KR" sz="1100" kern="100" dirty="0">
                          <a:latin typeface="나눔고딕" pitchFamily="50" charset="-127"/>
                          <a:ea typeface="나눔고딕" pitchFamily="50" charset="-127"/>
                          <a:cs typeface="Times New Roman"/>
                        </a:rPr>
                        <a:t>, </a:t>
                      </a:r>
                      <a:r>
                        <a:rPr lang="ko-KR" altLang="en-US" sz="1100" kern="100" dirty="0">
                          <a:latin typeface="나눔고딕" pitchFamily="50" charset="-127"/>
                          <a:ea typeface="나눔고딕" pitchFamily="50" charset="-127"/>
                          <a:cs typeface="Times New Roman"/>
                        </a:rPr>
                        <a:t>힘의 크기를 제어</a:t>
                      </a:r>
                      <a:endParaRPr lang="en-US" altLang="ko-KR" sz="11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rowSpan="2" gridSpan="4">
                  <a:txBody>
                    <a:bodyPr/>
                    <a:lstStyle/>
                    <a:p>
                      <a:pPr marL="0" indent="0" algn="just" latinLnBrk="1">
                        <a:lnSpc>
                          <a:spcPct val="100000"/>
                        </a:lnSpc>
                        <a:spcAft>
                          <a:spcPts val="0"/>
                        </a:spcAft>
                        <a:buFont typeface="Arial" panose="020B0604020202020204" pitchFamily="34" charset="0"/>
                        <a:buNone/>
                      </a:pPr>
                      <a:r>
                        <a:rPr lang="en-US" altLang="ko-KR" sz="1100" kern="100" dirty="0">
                          <a:latin typeface="나눔고딕" pitchFamily="50" charset="-127"/>
                          <a:ea typeface="나눔고딕" pitchFamily="50" charset="-127"/>
                          <a:cs typeface="Times New Roman"/>
                        </a:rPr>
                        <a:t>* </a:t>
                      </a:r>
                      <a:r>
                        <a:rPr lang="ko-KR" altLang="en-US" sz="1100" kern="100" dirty="0">
                          <a:latin typeface="나눔고딕" pitchFamily="50" charset="-127"/>
                          <a:ea typeface="나눔고딕" pitchFamily="50" charset="-127"/>
                          <a:cs typeface="Times New Roman"/>
                        </a:rPr>
                        <a:t>상세한 설명</a:t>
                      </a:r>
                      <a:endParaRPr lang="en-US" altLang="ko-KR" sz="1100" kern="100" dirty="0">
                        <a:latin typeface="나눔고딕" pitchFamily="50" charset="-127"/>
                        <a:ea typeface="나눔고딕" pitchFamily="50" charset="-127"/>
                        <a:cs typeface="Times New Roman"/>
                      </a:endParaRPr>
                    </a:p>
                    <a:p>
                      <a:pPr marL="0" marR="0" lvl="0" indent="0" algn="just"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kumimoji="0" lang="ko-KR" altLang="en-US" sz="1100" b="0" u="sng" kern="100" dirty="0">
                          <a:solidFill>
                            <a:schemeClr val="tx1"/>
                          </a:solidFill>
                          <a:latin typeface="나눔고딕" pitchFamily="50" charset="-127"/>
                          <a:ea typeface="나눔고딕" pitchFamily="50" charset="-127"/>
                          <a:cs typeface="+mn-cs"/>
                        </a:rPr>
                        <a:t>물과 같은 가상 재료를 통과</a:t>
                      </a:r>
                      <a:r>
                        <a:rPr kumimoji="0" lang="ko-KR" altLang="en-US" sz="1100" b="0" u="none" kern="100" dirty="0">
                          <a:solidFill>
                            <a:schemeClr val="tx1"/>
                          </a:solidFill>
                          <a:latin typeface="나눔고딕" pitchFamily="50" charset="-127"/>
                          <a:ea typeface="나눔고딕" pitchFamily="50" charset="-127"/>
                          <a:cs typeface="+mn-cs"/>
                        </a:rPr>
                        <a:t> 할 때 물체가 겪는 저항의 정도를 나타내는 </a:t>
                      </a:r>
                      <a:r>
                        <a:rPr kumimoji="0" lang="ko-KR" altLang="en-US" sz="1100" b="0" u="sng" kern="100" dirty="0">
                          <a:solidFill>
                            <a:schemeClr val="tx1"/>
                          </a:solidFill>
                          <a:latin typeface="나눔고딕" pitchFamily="50" charset="-127"/>
                          <a:ea typeface="나눔고딕" pitchFamily="50" charset="-127"/>
                          <a:cs typeface="+mn-cs"/>
                        </a:rPr>
                        <a:t>감쇠 상수</a:t>
                      </a:r>
                      <a:r>
                        <a:rPr kumimoji="0" lang="ko-KR" altLang="en-US" sz="1100" b="0" u="none" kern="100" dirty="0">
                          <a:solidFill>
                            <a:schemeClr val="tx1"/>
                          </a:solidFill>
                          <a:latin typeface="나눔고딕" pitchFamily="50" charset="-127"/>
                          <a:ea typeface="나눔고딕" pitchFamily="50" charset="-127"/>
                          <a:cs typeface="+mn-cs"/>
                        </a:rPr>
                        <a:t>가 먼저 선택 될 수 있는데</a:t>
                      </a:r>
                      <a:r>
                        <a:rPr kumimoji="0" lang="en-US" altLang="ko-KR" sz="1100" b="0" u="none" kern="100" dirty="0">
                          <a:solidFill>
                            <a:schemeClr val="tx1"/>
                          </a:solidFill>
                          <a:latin typeface="나눔고딕" pitchFamily="50" charset="-127"/>
                          <a:ea typeface="나눔고딕" pitchFamily="50" charset="-127"/>
                          <a:cs typeface="+mn-cs"/>
                        </a:rPr>
                        <a:t>, </a:t>
                      </a:r>
                      <a:r>
                        <a:rPr kumimoji="0" lang="ko-KR" altLang="en-US" sz="1100" b="0" u="none" kern="100" dirty="0">
                          <a:solidFill>
                            <a:schemeClr val="tx1"/>
                          </a:solidFill>
                          <a:latin typeface="나눔고딕" pitchFamily="50" charset="-127"/>
                          <a:ea typeface="나눔고딕" pitchFamily="50" charset="-127"/>
                          <a:cs typeface="+mn-cs"/>
                        </a:rPr>
                        <a:t>큰 숫자는 더 큰 저항을 나타냄 </a:t>
                      </a:r>
                      <a:endParaRPr kumimoji="0" lang="en-US" altLang="ko-KR" sz="1100" b="0" u="none" kern="100" dirty="0">
                        <a:solidFill>
                          <a:schemeClr val="tx1"/>
                        </a:solidFill>
                        <a:latin typeface="나눔고딕" pitchFamily="50" charset="-127"/>
                        <a:ea typeface="나눔고딕" pitchFamily="50" charset="-127"/>
                        <a:cs typeface="+mn-cs"/>
                      </a:endParaRPr>
                    </a:p>
                    <a:p>
                      <a:pPr marL="0" marR="0" lvl="0" indent="0" algn="just"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kumimoji="0" lang="ko-KR" altLang="en-US" sz="1100" b="0" u="sng" kern="100" dirty="0">
                          <a:solidFill>
                            <a:schemeClr val="tx1"/>
                          </a:solidFill>
                          <a:latin typeface="나눔고딕" pitchFamily="50" charset="-127"/>
                          <a:ea typeface="나눔고딕" pitchFamily="50" charset="-127"/>
                          <a:cs typeface="+mn-cs"/>
                        </a:rPr>
                        <a:t>물은 오일이나 시럽보다 감쇠 상수가 낮음</a:t>
                      </a:r>
                      <a:endParaRPr kumimoji="0" lang="en-US" altLang="ko-KR" sz="1100" b="0" u="sng" kern="100" dirty="0">
                        <a:solidFill>
                          <a:schemeClr val="tx1"/>
                        </a:solidFill>
                        <a:latin typeface="나눔고딕" pitchFamily="50" charset="-127"/>
                        <a:ea typeface="나눔고딕" pitchFamily="50" charset="-127"/>
                        <a:cs typeface="+mn-cs"/>
                      </a:endParaRPr>
                    </a:p>
                    <a:p>
                      <a:pPr marL="0" marR="0" lvl="0" indent="0" algn="just"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kumimoji="0" lang="ko-KR" altLang="en-US" sz="1100" b="0" u="none" kern="100" dirty="0">
                          <a:solidFill>
                            <a:schemeClr val="tx1"/>
                          </a:solidFill>
                          <a:latin typeface="나눔고딕" pitchFamily="50" charset="-127"/>
                          <a:ea typeface="나눔고딕" pitchFamily="50" charset="-127"/>
                          <a:cs typeface="+mn-cs"/>
                        </a:rPr>
                        <a:t>패들이 시뮬레이션 된 </a:t>
                      </a:r>
                      <a:r>
                        <a:rPr kumimoji="0" lang="ko-KR" altLang="en-US" sz="1100" b="0" u="sng" kern="100" dirty="0">
                          <a:solidFill>
                            <a:schemeClr val="tx1"/>
                          </a:solidFill>
                          <a:latin typeface="나눔고딕" pitchFamily="50" charset="-127"/>
                          <a:ea typeface="나눔고딕" pitchFamily="50" charset="-127"/>
                          <a:cs typeface="+mn-cs"/>
                        </a:rPr>
                        <a:t>두꺼운 진흙을 통과</a:t>
                      </a:r>
                      <a:r>
                        <a:rPr kumimoji="0" lang="ko-KR" altLang="en-US" sz="1100" b="0" u="none" kern="100" dirty="0">
                          <a:solidFill>
                            <a:schemeClr val="tx1"/>
                          </a:solidFill>
                          <a:latin typeface="나눔고딕" pitchFamily="50" charset="-127"/>
                          <a:ea typeface="나눔고딕" pitchFamily="50" charset="-127"/>
                          <a:cs typeface="+mn-cs"/>
                        </a:rPr>
                        <a:t>하는 실시예</a:t>
                      </a:r>
                      <a:endParaRPr lang="en-US" altLang="ko-KR" sz="11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2" hMerge="1">
                  <a:txBody>
                    <a:bodyPr/>
                    <a:lstStyle/>
                    <a:p>
                      <a:pPr latinLnBrk="1"/>
                      <a:endParaRPr lang="ko-KR" altLang="en-US"/>
                    </a:p>
                  </a:txBody>
                  <a:tcPr/>
                </a:tc>
                <a:tc rowSpan="2" hMerge="1">
                  <a:txBody>
                    <a:bodyPr/>
                    <a:lstStyle/>
                    <a:p>
                      <a:pPr latinLnBrk="1"/>
                      <a:endParaRPr lang="ko-KR" altLang="en-US"/>
                    </a:p>
                  </a:txBody>
                  <a:tcPr/>
                </a:tc>
                <a:tc rowSpan="2"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gridSpan="2">
                  <a:txBody>
                    <a:bodyPr/>
                    <a:lstStyle/>
                    <a:p>
                      <a:pPr algn="ctr" latinLnBrk="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대표도면</a:t>
                      </a:r>
                      <a:endParaRPr lang="en-US" altLang="ko-KR" sz="1100" kern="100" dirty="0">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rowSpan="2">
                  <a:txBody>
                    <a:bodyPr/>
                    <a:lstStyle/>
                    <a:p>
                      <a:pPr algn="ctr" latinLnBrk="1"/>
                      <a:r>
                        <a:rPr lang="ko-KR" altLang="en-US" sz="1100" kern="100" dirty="0">
                          <a:solidFill>
                            <a:schemeClr val="tx1"/>
                          </a:solidFill>
                          <a:latin typeface="나눔고딕" pitchFamily="50" charset="-127"/>
                          <a:ea typeface="나눔고딕" pitchFamily="50" charset="-127"/>
                          <a:cs typeface="Times New Roman"/>
                        </a:rPr>
                        <a:t>유사</a:t>
                      </a:r>
                    </a:p>
                  </a:txBody>
                  <a:tcPr anchor="ctr">
                    <a:lnL w="190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2957250141"/>
                  </a:ext>
                </a:extLst>
              </a:tr>
              <a:tr h="3075673">
                <a:tc vMerge="1">
                  <a:txBody>
                    <a:bodyPr/>
                    <a:lstStyle/>
                    <a:p>
                      <a:pPr latinLnBrk="1"/>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vMerge="1">
                  <a:txBody>
                    <a:bodyPr/>
                    <a:lstStyle/>
                    <a:p>
                      <a:pPr marL="0" indent="0" latinLnBrk="1">
                        <a:buNone/>
                      </a:pPr>
                      <a:endParaRPr lang="en-US" altLang="ko-KR" sz="1400" kern="1200" dirty="0">
                        <a:solidFill>
                          <a:schemeClr val="tx1"/>
                        </a:solidFill>
                        <a:latin typeface="+mn-lt"/>
                        <a:ea typeface="+mn-ea"/>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gridSpan="4" vMerge="1">
                  <a:txBody>
                    <a:bodyPr/>
                    <a:lstStyle/>
                    <a:p>
                      <a:pPr algn="just" latinLnBrk="0">
                        <a:lnSpc>
                          <a:spcPct val="100000"/>
                        </a:lnSpc>
                        <a:spcAft>
                          <a:spcPts val="0"/>
                        </a:spcAft>
                      </a:pPr>
                      <a:endParaRPr lang="en-US" altLang="ko-KR" sz="13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gridSpan="2">
                  <a:txBody>
                    <a:bodyPr/>
                    <a:lstStyle/>
                    <a:p>
                      <a:pPr latinLnBrk="1"/>
                      <a:endParaRPr lang="ko-KR" altLang="en-US" sz="11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vMerge="1">
                  <a:txBody>
                    <a:bodyPr/>
                    <a:lstStyle/>
                    <a:p>
                      <a:pPr latinLnBrk="1"/>
                      <a:endParaRPr lang="ko-KR" altLang="en-US" sz="1300"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1356027890"/>
                  </a:ext>
                </a:extLst>
              </a:tr>
              <a:tr h="1044666">
                <a:tc>
                  <a:txBody>
                    <a:bodyPr/>
                    <a:lstStyle/>
                    <a:p>
                      <a:pPr algn="ctr"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검토의견</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gridSpan="8">
                  <a:txBody>
                    <a:bodyPr/>
                    <a:lstStyle/>
                    <a:p>
                      <a:pPr marL="400050" indent="-400050" algn="l" latinLnBrk="1">
                        <a:lnSpc>
                          <a:spcPct val="100000"/>
                        </a:lnSpc>
                        <a:spcAft>
                          <a:spcPts val="0"/>
                        </a:spcAft>
                        <a:buAutoNum type="romanLcParenR"/>
                      </a:pPr>
                      <a:r>
                        <a:rPr lang="ko-KR" altLang="en-US" sz="1100" u="none" kern="1200" dirty="0">
                          <a:solidFill>
                            <a:schemeClr val="tx1"/>
                          </a:solidFill>
                          <a:latin typeface="+mn-lt"/>
                          <a:ea typeface="+mn-ea"/>
                          <a:cs typeface="+mn-cs"/>
                        </a:rPr>
                        <a:t>본원발명의 </a:t>
                      </a:r>
                      <a:r>
                        <a:rPr lang="ko-KR" altLang="en-US" sz="1100" u="sng" kern="1200" dirty="0">
                          <a:solidFill>
                            <a:schemeClr val="tx1"/>
                          </a:solidFill>
                          <a:latin typeface="+mn-lt"/>
                          <a:ea typeface="+mn-ea"/>
                          <a:cs typeface="+mn-cs"/>
                        </a:rPr>
                        <a:t>구성요소 </a:t>
                      </a:r>
                      <a:r>
                        <a:rPr lang="en-US" altLang="ko-KR" sz="1100" u="sng" kern="1200" dirty="0">
                          <a:solidFill>
                            <a:schemeClr val="tx1"/>
                          </a:solidFill>
                          <a:latin typeface="+mn-lt"/>
                          <a:ea typeface="+mn-ea"/>
                          <a:cs typeface="+mn-cs"/>
                        </a:rPr>
                        <a:t>1</a:t>
                      </a:r>
                      <a:r>
                        <a:rPr lang="ko-KR" altLang="en-US" sz="1100" u="sng" kern="1200" dirty="0">
                          <a:solidFill>
                            <a:schemeClr val="tx1"/>
                          </a:solidFill>
                          <a:latin typeface="+mn-lt"/>
                          <a:ea typeface="+mn-ea"/>
                          <a:cs typeface="+mn-cs"/>
                        </a:rPr>
                        <a:t>과 유사한 구성이 선행기술 </a:t>
                      </a:r>
                      <a:r>
                        <a:rPr lang="en-US" altLang="ko-KR" sz="1100" u="sng" kern="1200" dirty="0">
                          <a:solidFill>
                            <a:schemeClr val="tx1"/>
                          </a:solidFill>
                          <a:latin typeface="+mn-lt"/>
                          <a:ea typeface="+mn-ea"/>
                          <a:cs typeface="+mn-cs"/>
                        </a:rPr>
                        <a:t>5</a:t>
                      </a:r>
                      <a:r>
                        <a:rPr lang="ko-KR" altLang="en-US" sz="1100" u="sng" kern="1200" dirty="0">
                          <a:solidFill>
                            <a:schemeClr val="tx1"/>
                          </a:solidFill>
                          <a:latin typeface="+mn-lt"/>
                          <a:ea typeface="+mn-ea"/>
                          <a:cs typeface="+mn-cs"/>
                        </a:rPr>
                        <a:t>에 개시되어 진보성이 없다</a:t>
                      </a:r>
                      <a:r>
                        <a:rPr lang="ko-KR" altLang="en-US" sz="1100" u="none" kern="1200" dirty="0">
                          <a:solidFill>
                            <a:schemeClr val="tx1"/>
                          </a:solidFill>
                          <a:latin typeface="+mn-lt"/>
                          <a:ea typeface="+mn-ea"/>
                          <a:cs typeface="+mn-cs"/>
                        </a:rPr>
                        <a:t>고 판단됨</a:t>
                      </a:r>
                      <a:endParaRPr lang="en-US" altLang="ko-KR" sz="1100" u="none" kern="1200" dirty="0">
                        <a:solidFill>
                          <a:schemeClr val="tx1"/>
                        </a:solidFill>
                        <a:latin typeface="+mn-lt"/>
                        <a:ea typeface="+mn-ea"/>
                        <a:cs typeface="+mn-cs"/>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hMerge="1">
                  <a:txBody>
                    <a:bodyPr/>
                    <a:lstStyle/>
                    <a:p>
                      <a:pPr algn="ctr" latinLnBrk="0">
                        <a:lnSpc>
                          <a:spcPct val="100000"/>
                        </a:lnSpc>
                        <a:spcAft>
                          <a:spcPts val="0"/>
                        </a:spcAft>
                      </a:pPr>
                      <a:endParaRPr kumimoji="0" lang="en-US" altLang="ko-KR" sz="1400" b="1" kern="1200" dirty="0">
                        <a:solidFill>
                          <a:schemeClr val="tx1"/>
                        </a:solidFill>
                        <a:latin typeface="맑은 고딕"/>
                        <a:ea typeface="+mn-ea"/>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0D8E8"/>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hMerge="1">
                  <a:txBody>
                    <a:bodyPr/>
                    <a:lstStyle/>
                    <a:p>
                      <a:pPr algn="ctr" latinLnBrk="1"/>
                      <a:endParaRPr lang="ko-KR" altLang="en-US" sz="1400" kern="1200" dirty="0">
                        <a:solidFill>
                          <a:schemeClr val="tx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extLst>
                  <a:ext uri="{0D108BD9-81ED-4DB2-BD59-A6C34878D82A}">
                    <a16:rowId xmlns:a16="http://schemas.microsoft.com/office/drawing/2014/main" val="2749118813"/>
                  </a:ext>
                </a:extLst>
              </a:tr>
            </a:tbl>
          </a:graphicData>
        </a:graphic>
      </p:graphicFrame>
      <p:pic>
        <p:nvPicPr>
          <p:cNvPr id="5" name="그림 4">
            <a:extLst>
              <a:ext uri="{FF2B5EF4-FFF2-40B4-BE49-F238E27FC236}">
                <a16:creationId xmlns:a16="http://schemas.microsoft.com/office/drawing/2014/main" id="{7E6DC7D3-A90E-4854-A9DA-E1DD206D92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0313" y="2768600"/>
            <a:ext cx="1695233" cy="2273300"/>
          </a:xfrm>
          <a:prstGeom prst="rect">
            <a:avLst/>
          </a:prstGeom>
        </p:spPr>
      </p:pic>
    </p:spTree>
    <p:extLst>
      <p:ext uri="{BB962C8B-B14F-4D97-AF65-F5344CB8AC3E}">
        <p14:creationId xmlns:p14="http://schemas.microsoft.com/office/powerpoint/2010/main" val="2008972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a:extLst>
              <a:ext uri="{FF2B5EF4-FFF2-40B4-BE49-F238E27FC236}">
                <a16:creationId xmlns:a16="http://schemas.microsoft.com/office/drawing/2014/main" id="{C37C04D4-B959-402A-AE2B-705BB01024CC}"/>
              </a:ext>
            </a:extLst>
          </p:cNvPr>
          <p:cNvGraphicFramePr>
            <a:graphicFrameLocks noGrp="1"/>
          </p:cNvGraphicFramePr>
          <p:nvPr>
            <p:extLst>
              <p:ext uri="{D42A27DB-BD31-4B8C-83A1-F6EECF244321}">
                <p14:modId xmlns:p14="http://schemas.microsoft.com/office/powerpoint/2010/main" val="1879872680"/>
              </p:ext>
            </p:extLst>
          </p:nvPr>
        </p:nvGraphicFramePr>
        <p:xfrm>
          <a:off x="542588" y="353453"/>
          <a:ext cx="11166811" cy="6137920"/>
        </p:xfrm>
        <a:graphic>
          <a:graphicData uri="http://schemas.openxmlformats.org/drawingml/2006/table">
            <a:tbl>
              <a:tblPr firstRow="1" bandRow="1"/>
              <a:tblGrid>
                <a:gridCol w="1034749">
                  <a:extLst>
                    <a:ext uri="{9D8B030D-6E8A-4147-A177-3AD203B41FA5}">
                      <a16:colId xmlns:a16="http://schemas.microsoft.com/office/drawing/2014/main" val="20000"/>
                    </a:ext>
                  </a:extLst>
                </a:gridCol>
                <a:gridCol w="1034749">
                  <a:extLst>
                    <a:ext uri="{9D8B030D-6E8A-4147-A177-3AD203B41FA5}">
                      <a16:colId xmlns:a16="http://schemas.microsoft.com/office/drawing/2014/main" val="1247842063"/>
                    </a:ext>
                  </a:extLst>
                </a:gridCol>
                <a:gridCol w="3924186">
                  <a:extLst>
                    <a:ext uri="{9D8B030D-6E8A-4147-A177-3AD203B41FA5}">
                      <a16:colId xmlns:a16="http://schemas.microsoft.com/office/drawing/2014/main" val="2955187294"/>
                    </a:ext>
                  </a:extLst>
                </a:gridCol>
                <a:gridCol w="893228">
                  <a:extLst>
                    <a:ext uri="{9D8B030D-6E8A-4147-A177-3AD203B41FA5}">
                      <a16:colId xmlns:a16="http://schemas.microsoft.com/office/drawing/2014/main" val="282106777"/>
                    </a:ext>
                  </a:extLst>
                </a:gridCol>
                <a:gridCol w="1828800">
                  <a:extLst>
                    <a:ext uri="{9D8B030D-6E8A-4147-A177-3AD203B41FA5}">
                      <a16:colId xmlns:a16="http://schemas.microsoft.com/office/drawing/2014/main" val="3208583167"/>
                    </a:ext>
                  </a:extLst>
                </a:gridCol>
                <a:gridCol w="2451099">
                  <a:extLst>
                    <a:ext uri="{9D8B030D-6E8A-4147-A177-3AD203B41FA5}">
                      <a16:colId xmlns:a16="http://schemas.microsoft.com/office/drawing/2014/main" val="1544867793"/>
                    </a:ext>
                  </a:extLst>
                </a:gridCol>
              </a:tblGrid>
              <a:tr h="663397">
                <a:tc gridSpan="6">
                  <a:txBody>
                    <a:bodyPr/>
                    <a:lstStyle>
                      <a:lvl1pPr marL="0" algn="l" rtl="0" eaLnBrk="1" latinLnBrk="0" hangingPunct="1">
                        <a:defRPr kumimoji="0" b="1" kern="1200">
                          <a:solidFill>
                            <a:schemeClr val="lt1"/>
                          </a:solidFill>
                          <a:latin typeface="맑은 고딕"/>
                        </a:defRPr>
                      </a:lvl1pPr>
                      <a:lvl2pPr marL="457200" algn="l" rtl="0" eaLnBrk="1" latinLnBrk="0" hangingPunct="1">
                        <a:defRPr kumimoji="0" b="1" kern="1200">
                          <a:solidFill>
                            <a:schemeClr val="lt1"/>
                          </a:solidFill>
                          <a:latin typeface="맑은 고딕"/>
                        </a:defRPr>
                      </a:lvl2pPr>
                      <a:lvl3pPr marL="914400" algn="l" rtl="0" eaLnBrk="1" latinLnBrk="0" hangingPunct="1">
                        <a:defRPr kumimoji="0" b="1" kern="1200">
                          <a:solidFill>
                            <a:schemeClr val="lt1"/>
                          </a:solidFill>
                          <a:latin typeface="맑은 고딕"/>
                        </a:defRPr>
                      </a:lvl3pPr>
                      <a:lvl4pPr marL="1371600" algn="l" rtl="0" eaLnBrk="1" latinLnBrk="0" hangingPunct="1">
                        <a:defRPr kumimoji="0" b="1" kern="1200">
                          <a:solidFill>
                            <a:schemeClr val="lt1"/>
                          </a:solidFill>
                          <a:latin typeface="맑은 고딕"/>
                        </a:defRPr>
                      </a:lvl4pPr>
                      <a:lvl5pPr marL="1828800" algn="l" rtl="0" eaLnBrk="1" latinLnBrk="0" hangingPunct="1">
                        <a:defRPr kumimoji="0" b="1" kern="1200">
                          <a:solidFill>
                            <a:schemeClr val="lt1"/>
                          </a:solidFill>
                          <a:latin typeface="맑은 고딕"/>
                        </a:defRPr>
                      </a:lvl5pPr>
                      <a:lvl6pPr marL="2286000" algn="l" rtl="0" eaLnBrk="1" latinLnBrk="0" hangingPunct="1">
                        <a:defRPr kumimoji="0" b="1" kern="1200">
                          <a:solidFill>
                            <a:schemeClr val="lt1"/>
                          </a:solidFill>
                          <a:latin typeface="맑은 고딕"/>
                        </a:defRPr>
                      </a:lvl6pPr>
                      <a:lvl7pPr marL="2743200" algn="l" rtl="0" eaLnBrk="1" latinLnBrk="0" hangingPunct="1">
                        <a:defRPr kumimoji="0" b="1" kern="1200">
                          <a:solidFill>
                            <a:schemeClr val="lt1"/>
                          </a:solidFill>
                          <a:latin typeface="맑은 고딕"/>
                        </a:defRPr>
                      </a:lvl7pPr>
                      <a:lvl8pPr marL="3200400" algn="l" rtl="0" eaLnBrk="1" latinLnBrk="0" hangingPunct="1">
                        <a:defRPr kumimoji="0" b="1" kern="1200">
                          <a:solidFill>
                            <a:schemeClr val="lt1"/>
                          </a:solidFill>
                          <a:latin typeface="맑은 고딕"/>
                        </a:defRPr>
                      </a:lvl8pPr>
                      <a:lvl9pPr marL="3657600" algn="l" rtl="0" eaLnBrk="1" latinLnBrk="0" hangingPunct="1">
                        <a:defRPr kumimoji="0" b="1" kern="1200">
                          <a:solidFill>
                            <a:schemeClr val="lt1"/>
                          </a:solidFill>
                          <a:latin typeface="맑은 고딕"/>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800" kern="100" dirty="0">
                          <a:solidFill>
                            <a:schemeClr val="bg1"/>
                          </a:solidFill>
                          <a:latin typeface="나눔고딕" pitchFamily="50" charset="-127"/>
                          <a:ea typeface="나눔고딕" pitchFamily="50" charset="-127"/>
                          <a:cs typeface="Times New Roman"/>
                        </a:rPr>
                        <a:t>권리화 가능성 판단 </a:t>
                      </a:r>
                      <a:r>
                        <a:rPr lang="en-US" altLang="ko-KR" dirty="0"/>
                        <a:t>_Passing</a:t>
                      </a:r>
                      <a:endParaRPr lang="ko-KR" altLang="ko-KR" sz="1800" kern="100" dirty="0">
                        <a:solidFill>
                          <a:schemeClr val="bg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0"/>
                  </a:ext>
                </a:extLst>
              </a:tr>
              <a:tr h="0">
                <a:tc gridSpan="2">
                  <a:txBody>
                    <a:bodyPr/>
                    <a:lstStyle>
                      <a:lvl1pPr marL="0" algn="l" rtl="0" eaLnBrk="1" latinLnBrk="0" hangingPunct="1">
                        <a:defRPr kumimoji="0" b="1" kern="1200">
                          <a:solidFill>
                            <a:schemeClr val="lt1"/>
                          </a:solidFill>
                          <a:latin typeface="맑은 고딕"/>
                        </a:defRPr>
                      </a:lvl1pPr>
                      <a:lvl2pPr marL="457200" algn="l" rtl="0" eaLnBrk="1" latinLnBrk="0" hangingPunct="1">
                        <a:defRPr kumimoji="0" b="1" kern="1200">
                          <a:solidFill>
                            <a:schemeClr val="lt1"/>
                          </a:solidFill>
                          <a:latin typeface="맑은 고딕"/>
                        </a:defRPr>
                      </a:lvl2pPr>
                      <a:lvl3pPr marL="914400" algn="l" rtl="0" eaLnBrk="1" latinLnBrk="0" hangingPunct="1">
                        <a:defRPr kumimoji="0" b="1" kern="1200">
                          <a:solidFill>
                            <a:schemeClr val="lt1"/>
                          </a:solidFill>
                          <a:latin typeface="맑은 고딕"/>
                        </a:defRPr>
                      </a:lvl3pPr>
                      <a:lvl4pPr marL="1371600" algn="l" rtl="0" eaLnBrk="1" latinLnBrk="0" hangingPunct="1">
                        <a:defRPr kumimoji="0" b="1" kern="1200">
                          <a:solidFill>
                            <a:schemeClr val="lt1"/>
                          </a:solidFill>
                          <a:latin typeface="맑은 고딕"/>
                        </a:defRPr>
                      </a:lvl4pPr>
                      <a:lvl5pPr marL="1828800" algn="l" rtl="0" eaLnBrk="1" latinLnBrk="0" hangingPunct="1">
                        <a:defRPr kumimoji="0" b="1" kern="1200">
                          <a:solidFill>
                            <a:schemeClr val="lt1"/>
                          </a:solidFill>
                          <a:latin typeface="맑은 고딕"/>
                        </a:defRPr>
                      </a:lvl5pPr>
                      <a:lvl6pPr marL="2286000" algn="l" rtl="0" eaLnBrk="1" latinLnBrk="0" hangingPunct="1">
                        <a:defRPr kumimoji="0" b="1" kern="1200">
                          <a:solidFill>
                            <a:schemeClr val="lt1"/>
                          </a:solidFill>
                          <a:latin typeface="맑은 고딕"/>
                        </a:defRPr>
                      </a:lvl6pPr>
                      <a:lvl7pPr marL="2743200" algn="l" rtl="0" eaLnBrk="1" latinLnBrk="0" hangingPunct="1">
                        <a:defRPr kumimoji="0" b="1" kern="1200">
                          <a:solidFill>
                            <a:schemeClr val="lt1"/>
                          </a:solidFill>
                          <a:latin typeface="맑은 고딕"/>
                        </a:defRPr>
                      </a:lvl7pPr>
                      <a:lvl8pPr marL="3200400" algn="l" rtl="0" eaLnBrk="1" latinLnBrk="0" hangingPunct="1">
                        <a:defRPr kumimoji="0" b="1" kern="1200">
                          <a:solidFill>
                            <a:schemeClr val="lt1"/>
                          </a:solidFill>
                          <a:latin typeface="맑은 고딕"/>
                        </a:defRPr>
                      </a:lvl8pPr>
                      <a:lvl9pPr marL="3657600" algn="l" rtl="0" eaLnBrk="1" latinLnBrk="0" hangingPunct="1">
                        <a:defRPr kumimoji="0" b="1" kern="1200">
                          <a:solidFill>
                            <a:schemeClr val="lt1"/>
                          </a:solidFill>
                          <a:latin typeface="맑은 고딕"/>
                        </a:defRPr>
                      </a:lvl9pPr>
                    </a:lstStyle>
                    <a:p>
                      <a:pPr algn="ctr" latinLnBrk="0">
                        <a:lnSpc>
                          <a:spcPct val="100000"/>
                        </a:lnSpc>
                        <a:spcAft>
                          <a:spcPts val="0"/>
                        </a:spcAft>
                      </a:pPr>
                      <a:r>
                        <a:rPr lang="ko-KR" altLang="en-US" sz="1100" kern="100" dirty="0">
                          <a:solidFill>
                            <a:schemeClr val="tx1"/>
                          </a:solidFill>
                          <a:latin typeface="나눔고딕" pitchFamily="50" charset="-127"/>
                          <a:ea typeface="나눔고딕" pitchFamily="50" charset="-127"/>
                          <a:cs typeface="Times New Roman"/>
                        </a:rPr>
                        <a:t>구분</a:t>
                      </a:r>
                      <a:endParaRPr lang="ko-KR" sz="1100"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latinLnBrk="1"/>
                      <a:endParaRPr lang="ko-KR" altLang="en-US"/>
                    </a:p>
                  </a:txBody>
                  <a:tcPr/>
                </a:tc>
                <a:tc>
                  <a:txBody>
                    <a:bodyPr/>
                    <a:lstStyle>
                      <a:lvl1pPr marL="0" algn="l" rtl="0" eaLnBrk="1" latinLnBrk="0" hangingPunct="1">
                        <a:defRPr kumimoji="0" b="1" kern="1200">
                          <a:solidFill>
                            <a:schemeClr val="lt1"/>
                          </a:solidFill>
                          <a:latin typeface="맑은 고딕"/>
                        </a:defRPr>
                      </a:lvl1pPr>
                      <a:lvl2pPr marL="457200" algn="l" rtl="0" eaLnBrk="1" latinLnBrk="0" hangingPunct="1">
                        <a:defRPr kumimoji="0" b="1" kern="1200">
                          <a:solidFill>
                            <a:schemeClr val="lt1"/>
                          </a:solidFill>
                          <a:latin typeface="맑은 고딕"/>
                        </a:defRPr>
                      </a:lvl2pPr>
                      <a:lvl3pPr marL="914400" algn="l" rtl="0" eaLnBrk="1" latinLnBrk="0" hangingPunct="1">
                        <a:defRPr kumimoji="0" b="1" kern="1200">
                          <a:solidFill>
                            <a:schemeClr val="lt1"/>
                          </a:solidFill>
                          <a:latin typeface="맑은 고딕"/>
                        </a:defRPr>
                      </a:lvl3pPr>
                      <a:lvl4pPr marL="1371600" algn="l" rtl="0" eaLnBrk="1" latinLnBrk="0" hangingPunct="1">
                        <a:defRPr kumimoji="0" b="1" kern="1200">
                          <a:solidFill>
                            <a:schemeClr val="lt1"/>
                          </a:solidFill>
                          <a:latin typeface="맑은 고딕"/>
                        </a:defRPr>
                      </a:lvl4pPr>
                      <a:lvl5pPr marL="1828800" algn="l" rtl="0" eaLnBrk="1" latinLnBrk="0" hangingPunct="1">
                        <a:defRPr kumimoji="0" b="1" kern="1200">
                          <a:solidFill>
                            <a:schemeClr val="lt1"/>
                          </a:solidFill>
                          <a:latin typeface="맑은 고딕"/>
                        </a:defRPr>
                      </a:lvl5pPr>
                      <a:lvl6pPr marL="2286000" algn="l" rtl="0" eaLnBrk="1" latinLnBrk="0" hangingPunct="1">
                        <a:defRPr kumimoji="0" b="1" kern="1200">
                          <a:solidFill>
                            <a:schemeClr val="lt1"/>
                          </a:solidFill>
                          <a:latin typeface="맑은 고딕"/>
                        </a:defRPr>
                      </a:lvl6pPr>
                      <a:lvl7pPr marL="2743200" algn="l" rtl="0" eaLnBrk="1" latinLnBrk="0" hangingPunct="1">
                        <a:defRPr kumimoji="0" b="1" kern="1200">
                          <a:solidFill>
                            <a:schemeClr val="lt1"/>
                          </a:solidFill>
                          <a:latin typeface="맑은 고딕"/>
                        </a:defRPr>
                      </a:lvl7pPr>
                      <a:lvl8pPr marL="3200400" algn="l" rtl="0" eaLnBrk="1" latinLnBrk="0" hangingPunct="1">
                        <a:defRPr kumimoji="0" b="1" kern="1200">
                          <a:solidFill>
                            <a:schemeClr val="lt1"/>
                          </a:solidFill>
                          <a:latin typeface="맑은 고딕"/>
                        </a:defRPr>
                      </a:lvl8pPr>
                      <a:lvl9pPr marL="3657600" algn="l" rtl="0" eaLnBrk="1" latinLnBrk="0" hangingPunct="1">
                        <a:defRPr kumimoji="0" b="1" kern="1200">
                          <a:solidFill>
                            <a:schemeClr val="lt1"/>
                          </a:solidFill>
                          <a:latin typeface="맑은 고딕"/>
                        </a:defRPr>
                      </a:lvl9pPr>
                    </a:lstStyle>
                    <a:p>
                      <a:pPr algn="ctr" latinLnBrk="0">
                        <a:lnSpc>
                          <a:spcPct val="100000"/>
                        </a:lnSpc>
                        <a:spcAft>
                          <a:spcPts val="0"/>
                        </a:spcAft>
                      </a:pPr>
                      <a:r>
                        <a:rPr lang="ko-KR" altLang="en-US" sz="1100" kern="100" dirty="0" err="1">
                          <a:solidFill>
                            <a:schemeClr val="tx1"/>
                          </a:solidFill>
                          <a:latin typeface="나눔고딕" pitchFamily="50" charset="-127"/>
                          <a:ea typeface="나눔고딕" pitchFamily="50" charset="-127"/>
                          <a:cs typeface="Times New Roman"/>
                        </a:rPr>
                        <a:t>독립항</a:t>
                      </a:r>
                      <a:endParaRPr lang="ko-KR" sz="1100"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진보성</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tc>
                  <a:txBody>
                    <a:bodyPr/>
                    <a:lstStyle/>
                    <a:p>
                      <a:pPr algn="ctr" latinLnBrk="1"/>
                      <a:r>
                        <a:rPr kumimoji="0" lang="ko-KR" altLang="en-US" sz="1100" b="1" kern="100" dirty="0">
                          <a:solidFill>
                            <a:schemeClr val="tx1"/>
                          </a:solidFill>
                          <a:latin typeface="나눔고딕" pitchFamily="50" charset="-127"/>
                          <a:ea typeface="나눔고딕" pitchFamily="50" charset="-127"/>
                          <a:cs typeface="Times New Roman"/>
                        </a:rPr>
                        <a:t>관련특허</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marL="0" algn="ctr" defTabSz="914400" rtl="0" eaLnBrk="1" latinLnBrk="0" hangingPunct="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비고</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extLst>
                  <a:ext uri="{0D108BD9-81ED-4DB2-BD59-A6C34878D82A}">
                    <a16:rowId xmlns:a16="http://schemas.microsoft.com/office/drawing/2014/main" val="3118222420"/>
                  </a:ext>
                </a:extLst>
              </a:tr>
              <a:tr h="484667">
                <a:tc rowSpan="2">
                  <a:txBody>
                    <a:bodyPr/>
                    <a:lstStyle>
                      <a:lvl1pPr marL="0" algn="l" rtl="0" eaLnBrk="1" latinLnBrk="0" hangingPunct="1">
                        <a:defRPr kumimoji="0" kern="1200">
                          <a:solidFill>
                            <a:schemeClr val="dk1"/>
                          </a:solidFill>
                          <a:latin typeface="맑은 고딕"/>
                        </a:defRPr>
                      </a:lvl1pPr>
                      <a:lvl2pPr marL="457200" algn="l" rtl="0" eaLnBrk="1" latinLnBrk="0" hangingPunct="1">
                        <a:defRPr kumimoji="0" kern="1200">
                          <a:solidFill>
                            <a:schemeClr val="dk1"/>
                          </a:solidFill>
                          <a:latin typeface="맑은 고딕"/>
                        </a:defRPr>
                      </a:lvl2pPr>
                      <a:lvl3pPr marL="914400" algn="l" rtl="0" eaLnBrk="1" latinLnBrk="0" hangingPunct="1">
                        <a:defRPr kumimoji="0" kern="1200">
                          <a:solidFill>
                            <a:schemeClr val="dk1"/>
                          </a:solidFill>
                          <a:latin typeface="맑은 고딕"/>
                        </a:defRPr>
                      </a:lvl3pPr>
                      <a:lvl4pPr marL="1371600" algn="l" rtl="0" eaLnBrk="1" latinLnBrk="0" hangingPunct="1">
                        <a:defRPr kumimoji="0" kern="1200">
                          <a:solidFill>
                            <a:schemeClr val="dk1"/>
                          </a:solidFill>
                          <a:latin typeface="맑은 고딕"/>
                        </a:defRPr>
                      </a:lvl4pPr>
                      <a:lvl5pPr marL="1828800" algn="l" rtl="0" eaLnBrk="1" latinLnBrk="0" hangingPunct="1">
                        <a:defRPr kumimoji="0" kern="1200">
                          <a:solidFill>
                            <a:schemeClr val="dk1"/>
                          </a:solidFill>
                          <a:latin typeface="맑은 고딕"/>
                        </a:defRPr>
                      </a:lvl5pPr>
                      <a:lvl6pPr marL="2286000" algn="l" rtl="0" eaLnBrk="1" latinLnBrk="0" hangingPunct="1">
                        <a:defRPr kumimoji="0" kern="1200">
                          <a:solidFill>
                            <a:schemeClr val="dk1"/>
                          </a:solidFill>
                          <a:latin typeface="맑은 고딕"/>
                        </a:defRPr>
                      </a:lvl6pPr>
                      <a:lvl7pPr marL="2743200" algn="l" rtl="0" eaLnBrk="1" latinLnBrk="0" hangingPunct="1">
                        <a:defRPr kumimoji="0" kern="1200">
                          <a:solidFill>
                            <a:schemeClr val="dk1"/>
                          </a:solidFill>
                          <a:latin typeface="맑은 고딕"/>
                        </a:defRPr>
                      </a:lvl7pPr>
                      <a:lvl8pPr marL="3200400" algn="l" rtl="0" eaLnBrk="1" latinLnBrk="0" hangingPunct="1">
                        <a:defRPr kumimoji="0" kern="1200">
                          <a:solidFill>
                            <a:schemeClr val="dk1"/>
                          </a:solidFill>
                          <a:latin typeface="맑은 고딕"/>
                        </a:defRPr>
                      </a:lvl8pPr>
                      <a:lvl9pPr marL="3657600" algn="l" rtl="0" eaLnBrk="1" latinLnBrk="0" hangingPunct="1">
                        <a:defRPr kumimoji="0" kern="1200">
                          <a:solidFill>
                            <a:schemeClr val="dk1"/>
                          </a:solidFill>
                          <a:latin typeface="맑은 고딕"/>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100" dirty="0"/>
                        <a:t>Extraction</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100" dirty="0">
                          <a:solidFill>
                            <a:srgbClr val="FF0000"/>
                          </a:solidFill>
                        </a:rPr>
                        <a:t>Environment Flow(Vel. Dir.)</a:t>
                      </a:r>
                      <a:endParaRPr kumimoji="0" lang="en-US" altLang="ko-KR" sz="1100" b="1" kern="100" dirty="0">
                        <a:solidFill>
                          <a:srgbClr val="FF0000"/>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100" dirty="0"/>
                        <a:t>사용자 객체가 가상 물질의 통과 시</a:t>
                      </a:r>
                      <a:r>
                        <a:rPr lang="en-US" altLang="ko-KR" sz="1100" dirty="0"/>
                        <a:t>, </a:t>
                      </a:r>
                      <a:r>
                        <a:rPr lang="ko-KR" altLang="en-US" sz="1100" dirty="0"/>
                        <a:t>가상물질의 유량</a:t>
                      </a:r>
                      <a:r>
                        <a:rPr lang="en-US" altLang="ko-KR" sz="1100" dirty="0"/>
                        <a:t>, </a:t>
                      </a:r>
                      <a:r>
                        <a:rPr lang="ko-KR" altLang="en-US" sz="1100" dirty="0"/>
                        <a:t>유속 또는 방향 중 적어도 하나에 따라 힘 피드백 변수를 변경</a:t>
                      </a:r>
                      <a:endParaRPr lang="en-US" altLang="ko-KR"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a:r>
                        <a:rPr lang="en-US" altLang="ko-KR" sz="1100" kern="1200" dirty="0">
                          <a:solidFill>
                            <a:schemeClr val="tx1"/>
                          </a:solidFill>
                          <a:latin typeface="+mn-lt"/>
                          <a:ea typeface="+mn-ea"/>
                          <a:cs typeface="+mn-cs"/>
                        </a:rPr>
                        <a:t>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ko-KR"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latinLnBrk="1"/>
                      <a:r>
                        <a:rPr lang="ko-KR" altLang="en-US" sz="1100" b="0" kern="1200" dirty="0">
                          <a:solidFill>
                            <a:schemeClr val="dk1"/>
                          </a:solidFill>
                          <a:latin typeface="+mn-lt"/>
                          <a:ea typeface="+mn-ea"/>
                          <a:cs typeface="+mn-cs"/>
                        </a:rPr>
                        <a:t>선행기술 </a:t>
                      </a:r>
                      <a:r>
                        <a:rPr lang="ko-KR" altLang="en-US" sz="1100" b="0" kern="1200" dirty="0" err="1">
                          <a:solidFill>
                            <a:schemeClr val="dk1"/>
                          </a:solidFill>
                          <a:latin typeface="+mn-lt"/>
                          <a:ea typeface="+mn-ea"/>
                          <a:cs typeface="+mn-cs"/>
                        </a:rPr>
                        <a:t>미발견</a:t>
                      </a:r>
                      <a:endParaRPr lang="ko-KR" altLang="en-US"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extLst>
                  <a:ext uri="{0D108BD9-81ED-4DB2-BD59-A6C34878D82A}">
                    <a16:rowId xmlns:a16="http://schemas.microsoft.com/office/drawing/2014/main" val="10001"/>
                  </a:ext>
                </a:extLst>
              </a:tr>
              <a:tr h="484667">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100" dirty="0"/>
                        <a:t>Environment density</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dirty="0"/>
                        <a:t>사용자 객체가 가상 물질의 통과 시</a:t>
                      </a:r>
                      <a:r>
                        <a:rPr lang="en-US" altLang="ko-KR" sz="1100" dirty="0"/>
                        <a:t>, </a:t>
                      </a:r>
                      <a:r>
                        <a:rPr lang="ko-KR" altLang="en-US" sz="1100" dirty="0"/>
                        <a:t> 가상물질의 밀도에 따라 </a:t>
                      </a:r>
                      <a:r>
                        <a:rPr lang="ko-KR" altLang="en-US" sz="1100" dirty="0" err="1"/>
                        <a:t>피드백되는</a:t>
                      </a:r>
                      <a:r>
                        <a:rPr lang="ko-KR" altLang="en-US" sz="1100" dirty="0"/>
                        <a:t> 힘의 크기를 제어</a:t>
                      </a:r>
                      <a:endParaRPr lang="en-US" altLang="ko-KR" sz="110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a:r>
                        <a:rPr lang="en-US" altLang="ko-KR" sz="1100" kern="1200" dirty="0">
                          <a:solidFill>
                            <a:schemeClr val="tx1"/>
                          </a:solidFill>
                          <a:latin typeface="+mn-lt"/>
                          <a:ea typeface="+mn-ea"/>
                          <a:cs typeface="+mn-cs"/>
                        </a:rPr>
                        <a:t>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tc>
                  <a:txBody>
                    <a:bodyPr/>
                    <a:lstStyle/>
                    <a:p>
                      <a:pPr algn="ctr" latinLnBrk="0">
                        <a:lnSpc>
                          <a:spcPct val="100000"/>
                        </a:lnSpc>
                        <a:spcAft>
                          <a:spcPts val="0"/>
                        </a:spcAft>
                      </a:pPr>
                      <a:r>
                        <a:rPr lang="en-US" altLang="ko-KR" sz="1100" b="1" dirty="0"/>
                        <a:t>US6366272</a:t>
                      </a:r>
                      <a:endParaRPr lang="en-US" altLang="ko-KR"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extLst>
                  <a:ext uri="{0D108BD9-81ED-4DB2-BD59-A6C34878D82A}">
                    <a16:rowId xmlns:a16="http://schemas.microsoft.com/office/drawing/2014/main" val="2957250141"/>
                  </a:ext>
                </a:extLst>
              </a:tr>
              <a:tr h="4846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100" dirty="0" err="1"/>
                        <a:t>Extraction&amp;Tug</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100" dirty="0"/>
                        <a:t>Boundary effect</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dirty="0"/>
                        <a:t>가상물체가 가상물질을 통과 시</a:t>
                      </a:r>
                      <a:r>
                        <a:rPr lang="en-US" altLang="ko-KR" sz="1100" dirty="0"/>
                        <a:t>, </a:t>
                      </a:r>
                      <a:r>
                        <a:rPr lang="ko-KR" altLang="en-US" sz="1100" dirty="0"/>
                        <a:t>가상물질의 경계면에서 힘의 크기를 변경</a:t>
                      </a:r>
                      <a:endParaRPr lang="en-US" altLang="ko-KR" sz="110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a:r>
                        <a:rPr lang="en-US" altLang="ko-KR" sz="1100" kern="1200" dirty="0">
                          <a:solidFill>
                            <a:schemeClr val="tx1"/>
                          </a:solidFill>
                          <a:latin typeface="+mn-lt"/>
                          <a:ea typeface="+mn-ea"/>
                          <a:cs typeface="+mn-cs"/>
                        </a:rPr>
                        <a:t>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tc>
                  <a:txBody>
                    <a:bodyPr/>
                    <a:lstStyle/>
                    <a:p>
                      <a:pPr algn="ctr" latinLnBrk="0">
                        <a:lnSpc>
                          <a:spcPct val="100000"/>
                        </a:lnSpc>
                        <a:spcAft>
                          <a:spcPts val="0"/>
                        </a:spcAft>
                      </a:pPr>
                      <a:r>
                        <a:rPr lang="en-US" altLang="ko-KR" sz="1100" b="1" dirty="0"/>
                        <a:t>US6366272</a:t>
                      </a:r>
                      <a:endParaRPr lang="en-US" altLang="ko-KR"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latinLnBrk="1"/>
                      <a:endParaRPr lang="ko-KR" altLang="en-US"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extLst>
                  <a:ext uri="{0D108BD9-81ED-4DB2-BD59-A6C34878D82A}">
                    <a16:rowId xmlns:a16="http://schemas.microsoft.com/office/drawing/2014/main" val="1792792710"/>
                  </a:ext>
                </a:extLst>
              </a:tr>
              <a:tr h="484667">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100" dirty="0">
                          <a:solidFill>
                            <a:srgbClr val="FF0000"/>
                          </a:solidFill>
                        </a:rPr>
                        <a:t>Penetration</a:t>
                      </a:r>
                      <a:endParaRPr lang="ko-KR" altLang="en-US" sz="1100" dirty="0">
                        <a:solidFill>
                          <a:srgbClr val="FF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100" kern="1200" dirty="0">
                          <a:solidFill>
                            <a:srgbClr val="FF0000"/>
                          </a:solidFill>
                          <a:latin typeface="+mn-lt"/>
                          <a:ea typeface="+mn-ea"/>
                          <a:cs typeface="+mn-cs"/>
                        </a:rPr>
                        <a:t>State of object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indent="0" latinLnBrk="1">
                        <a:buNone/>
                      </a:pPr>
                      <a:r>
                        <a:rPr lang="ko-KR" altLang="en-US" sz="1100" kern="1200" dirty="0">
                          <a:solidFill>
                            <a:schemeClr val="tx1"/>
                          </a:solidFill>
                          <a:latin typeface="+mn-lt"/>
                          <a:ea typeface="+mn-ea"/>
                          <a:cs typeface="+mn-cs"/>
                        </a:rPr>
                        <a:t>가상물체가 가상물질을 통과시 가상물질의 상태에 따라 힘 피드백 변수를 변경</a:t>
                      </a:r>
                      <a:endParaRPr lang="en-US" altLang="ko-KR" sz="110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a:r>
                        <a:rPr lang="en-US" altLang="ko-KR" sz="1100" kern="1200" dirty="0">
                          <a:solidFill>
                            <a:schemeClr val="tx1"/>
                          </a:solidFill>
                          <a:latin typeface="+mn-lt"/>
                          <a:ea typeface="+mn-ea"/>
                          <a:cs typeface="+mn-cs"/>
                        </a:rPr>
                        <a:t>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tc>
                  <a:txBody>
                    <a:bodyPr/>
                    <a:lstStyle/>
                    <a:p>
                      <a:pPr algn="ctr" latinLnBrk="1"/>
                      <a:endParaRPr lang="ko-KR" altLang="en-US"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latinLnBrk="1"/>
                      <a:r>
                        <a:rPr lang="ko-KR" altLang="en-US" sz="1100" b="0" kern="1200" dirty="0">
                          <a:solidFill>
                            <a:schemeClr val="dk1"/>
                          </a:solidFill>
                          <a:latin typeface="+mn-lt"/>
                          <a:ea typeface="+mn-ea"/>
                          <a:cs typeface="+mn-cs"/>
                        </a:rPr>
                        <a:t>선행기술 </a:t>
                      </a:r>
                      <a:r>
                        <a:rPr lang="ko-KR" altLang="en-US" sz="1100" b="0" kern="1200" dirty="0" err="1">
                          <a:solidFill>
                            <a:schemeClr val="dk1"/>
                          </a:solidFill>
                          <a:latin typeface="+mn-lt"/>
                          <a:ea typeface="+mn-ea"/>
                          <a:cs typeface="+mn-cs"/>
                        </a:rPr>
                        <a:t>미발견</a:t>
                      </a:r>
                      <a:endParaRPr lang="ko-KR" altLang="en-US"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extLst>
                  <a:ext uri="{0D108BD9-81ED-4DB2-BD59-A6C34878D82A}">
                    <a16:rowId xmlns:a16="http://schemas.microsoft.com/office/drawing/2014/main" val="470597994"/>
                  </a:ext>
                </a:extLst>
              </a:tr>
              <a:tr h="484667">
                <a:tc vMerge="1">
                  <a:txBody>
                    <a:bodyPr/>
                    <a:lstStyle>
                      <a:lvl1pPr marL="0" algn="l" rtl="0" eaLnBrk="1" latinLnBrk="0" hangingPunct="1">
                        <a:defRPr kumimoji="0" kern="1200">
                          <a:solidFill>
                            <a:schemeClr val="dk1"/>
                          </a:solidFill>
                          <a:latin typeface="맑은 고딕"/>
                        </a:defRPr>
                      </a:lvl1pPr>
                      <a:lvl2pPr marL="457200" algn="l" rtl="0" eaLnBrk="1" latinLnBrk="0" hangingPunct="1">
                        <a:defRPr kumimoji="0" kern="1200">
                          <a:solidFill>
                            <a:schemeClr val="dk1"/>
                          </a:solidFill>
                          <a:latin typeface="맑은 고딕"/>
                        </a:defRPr>
                      </a:lvl2pPr>
                      <a:lvl3pPr marL="914400" algn="l" rtl="0" eaLnBrk="1" latinLnBrk="0" hangingPunct="1">
                        <a:defRPr kumimoji="0" kern="1200">
                          <a:solidFill>
                            <a:schemeClr val="dk1"/>
                          </a:solidFill>
                          <a:latin typeface="맑은 고딕"/>
                        </a:defRPr>
                      </a:lvl3pPr>
                      <a:lvl4pPr marL="1371600" algn="l" rtl="0" eaLnBrk="1" latinLnBrk="0" hangingPunct="1">
                        <a:defRPr kumimoji="0" kern="1200">
                          <a:solidFill>
                            <a:schemeClr val="dk1"/>
                          </a:solidFill>
                          <a:latin typeface="맑은 고딕"/>
                        </a:defRPr>
                      </a:lvl4pPr>
                      <a:lvl5pPr marL="1828800" algn="l" rtl="0" eaLnBrk="1" latinLnBrk="0" hangingPunct="1">
                        <a:defRPr kumimoji="0" kern="1200">
                          <a:solidFill>
                            <a:schemeClr val="dk1"/>
                          </a:solidFill>
                          <a:latin typeface="맑은 고딕"/>
                        </a:defRPr>
                      </a:lvl5pPr>
                      <a:lvl6pPr marL="2286000" algn="l" rtl="0" eaLnBrk="1" latinLnBrk="0" hangingPunct="1">
                        <a:defRPr kumimoji="0" kern="1200">
                          <a:solidFill>
                            <a:schemeClr val="dk1"/>
                          </a:solidFill>
                          <a:latin typeface="맑은 고딕"/>
                        </a:defRPr>
                      </a:lvl6pPr>
                      <a:lvl7pPr marL="2743200" algn="l" rtl="0" eaLnBrk="1" latinLnBrk="0" hangingPunct="1">
                        <a:defRPr kumimoji="0" kern="1200">
                          <a:solidFill>
                            <a:schemeClr val="dk1"/>
                          </a:solidFill>
                          <a:latin typeface="맑은 고딕"/>
                        </a:defRPr>
                      </a:lvl7pPr>
                      <a:lvl8pPr marL="3200400" algn="l" rtl="0" eaLnBrk="1" latinLnBrk="0" hangingPunct="1">
                        <a:defRPr kumimoji="0" kern="1200">
                          <a:solidFill>
                            <a:schemeClr val="dk1"/>
                          </a:solidFill>
                          <a:latin typeface="맑은 고딕"/>
                        </a:defRPr>
                      </a:lvl8pPr>
                      <a:lvl9pPr marL="3657600" algn="l" rtl="0" eaLnBrk="1" latinLnBrk="0" hangingPunct="1">
                        <a:defRPr kumimoji="0" kern="1200">
                          <a:solidFill>
                            <a:schemeClr val="dk1"/>
                          </a:solidFill>
                          <a:latin typeface="맑은 고딕"/>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ko-KR" sz="1100" b="1" kern="100" dirty="0">
                        <a:solidFill>
                          <a:srgbClr val="FF0000"/>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100" dirty="0">
                          <a:solidFill>
                            <a:srgbClr val="FF0000"/>
                          </a:solidFill>
                        </a:rPr>
                        <a:t>Environment Flow(Vel. Dir.)</a:t>
                      </a:r>
                      <a:endParaRPr kumimoji="0" lang="en-US" altLang="ko-KR" sz="1100" b="1" kern="100" dirty="0">
                        <a:solidFill>
                          <a:srgbClr val="FF0000"/>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indent="0" latinLnBrk="1">
                        <a:buNone/>
                      </a:pPr>
                      <a:r>
                        <a:rPr lang="ko-KR" altLang="en-US" sz="1100" kern="1200" dirty="0">
                          <a:solidFill>
                            <a:schemeClr val="tx1"/>
                          </a:solidFill>
                          <a:latin typeface="+mn-lt"/>
                          <a:ea typeface="+mn-ea"/>
                          <a:cs typeface="+mn-cs"/>
                        </a:rPr>
                        <a:t>가상물체가 가상물질 통과시</a:t>
                      </a:r>
                      <a:r>
                        <a:rPr lang="en-US" altLang="ko-KR" sz="1100" kern="1200" dirty="0">
                          <a:solidFill>
                            <a:schemeClr val="tx1"/>
                          </a:solidFill>
                          <a:latin typeface="+mn-lt"/>
                          <a:ea typeface="+mn-ea"/>
                          <a:cs typeface="+mn-cs"/>
                        </a:rPr>
                        <a:t>, </a:t>
                      </a:r>
                      <a:r>
                        <a:rPr lang="ko-KR" altLang="en-US" sz="1100" dirty="0"/>
                        <a:t>가상물질의 유량</a:t>
                      </a:r>
                      <a:r>
                        <a:rPr lang="en-US" altLang="ko-KR" sz="1100" dirty="0"/>
                        <a:t>, </a:t>
                      </a:r>
                      <a:r>
                        <a:rPr lang="ko-KR" altLang="en-US" sz="1100" dirty="0"/>
                        <a:t>유속 또는 방향 중 적어도 하나에 따라 힘 피드백 변수를 변경</a:t>
                      </a:r>
                      <a:endParaRPr lang="en-US" altLang="ko-KR" sz="110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a:r>
                        <a:rPr lang="en-US" altLang="ko-KR" sz="1100" kern="1200" dirty="0">
                          <a:solidFill>
                            <a:schemeClr val="tx1"/>
                          </a:solidFill>
                          <a:latin typeface="+mn-lt"/>
                          <a:ea typeface="+mn-ea"/>
                          <a:cs typeface="+mn-cs"/>
                        </a:rPr>
                        <a:t>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tc>
                  <a:txBody>
                    <a:bodyPr/>
                    <a:lstStyle/>
                    <a:p>
                      <a:pPr algn="ctr" latinLnBrk="1"/>
                      <a:endParaRPr lang="ko-KR" altLang="en-US"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latinLnBrk="1"/>
                      <a:r>
                        <a:rPr lang="ko-KR" altLang="en-US" sz="1100" b="0" kern="1200" dirty="0">
                          <a:solidFill>
                            <a:schemeClr val="dk1"/>
                          </a:solidFill>
                          <a:latin typeface="+mn-lt"/>
                          <a:ea typeface="+mn-ea"/>
                          <a:cs typeface="+mn-cs"/>
                        </a:rPr>
                        <a:t>선행기술 </a:t>
                      </a:r>
                      <a:r>
                        <a:rPr lang="ko-KR" altLang="en-US" sz="1100" b="0" kern="1200" dirty="0" err="1">
                          <a:solidFill>
                            <a:schemeClr val="dk1"/>
                          </a:solidFill>
                          <a:latin typeface="+mn-lt"/>
                          <a:ea typeface="+mn-ea"/>
                          <a:cs typeface="+mn-cs"/>
                        </a:rPr>
                        <a:t>미발견</a:t>
                      </a:r>
                      <a:endParaRPr lang="ko-KR" altLang="en-US"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extLst>
                  <a:ext uri="{0D108BD9-81ED-4DB2-BD59-A6C34878D82A}">
                    <a16:rowId xmlns:a16="http://schemas.microsoft.com/office/drawing/2014/main" val="2455899762"/>
                  </a:ext>
                </a:extLst>
              </a:tr>
              <a:tr h="484667">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ko-KR" sz="1100" b="1" kern="100" dirty="0">
                        <a:solidFill>
                          <a:srgbClr val="FF0000"/>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100" dirty="0">
                          <a:solidFill>
                            <a:srgbClr val="FF0000"/>
                          </a:solidFill>
                        </a:rPr>
                        <a:t>Environment density</a:t>
                      </a:r>
                      <a:endParaRPr kumimoji="0" lang="en-US" altLang="ko-KR" sz="1100" b="1" kern="100" dirty="0">
                        <a:solidFill>
                          <a:srgbClr val="FF0000"/>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kern="100" dirty="0">
                          <a:latin typeface="나눔고딕" pitchFamily="50" charset="-127"/>
                          <a:ea typeface="나눔고딕" pitchFamily="50" charset="-127"/>
                          <a:cs typeface="Times New Roman"/>
                        </a:rPr>
                        <a:t>가상물체가 가상 물질의 통과 시</a:t>
                      </a:r>
                      <a:r>
                        <a:rPr lang="en-US" altLang="ko-KR" sz="1100" kern="100" dirty="0">
                          <a:latin typeface="나눔고딕" pitchFamily="50" charset="-127"/>
                          <a:ea typeface="나눔고딕" pitchFamily="50" charset="-127"/>
                          <a:cs typeface="Times New Roman"/>
                        </a:rPr>
                        <a:t>, </a:t>
                      </a:r>
                      <a:r>
                        <a:rPr lang="ko-KR" altLang="en-US" sz="1100" dirty="0"/>
                        <a:t>가상물질의 밀도에 따라 </a:t>
                      </a:r>
                      <a:r>
                        <a:rPr lang="ko-KR" altLang="en-US" sz="1100" dirty="0" err="1"/>
                        <a:t>피드백되는</a:t>
                      </a:r>
                      <a:r>
                        <a:rPr lang="ko-KR" altLang="en-US" sz="1100" dirty="0"/>
                        <a:t> 힘의 크기를 제어</a:t>
                      </a:r>
                      <a:endParaRPr lang="en-US" altLang="ko-KR" sz="1100" kern="100" dirty="0">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a:r>
                        <a:rPr lang="en-US" altLang="ko-KR" sz="1100" kern="1200" dirty="0">
                          <a:solidFill>
                            <a:schemeClr val="tx1"/>
                          </a:solidFill>
                          <a:latin typeface="+mn-lt"/>
                          <a:ea typeface="+mn-ea"/>
                          <a:cs typeface="+mn-cs"/>
                        </a:rPr>
                        <a:t>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latinLnBrk="1"/>
                      <a:r>
                        <a:rPr lang="ko-KR" altLang="en-US" sz="1100" b="0" kern="1200" dirty="0">
                          <a:solidFill>
                            <a:schemeClr val="dk1"/>
                          </a:solidFill>
                          <a:latin typeface="+mn-lt"/>
                          <a:ea typeface="+mn-ea"/>
                          <a:cs typeface="+mn-cs"/>
                        </a:rPr>
                        <a:t>선행기술 </a:t>
                      </a:r>
                      <a:r>
                        <a:rPr lang="ko-KR" altLang="en-US" sz="1100" b="0" kern="1200" dirty="0" err="1">
                          <a:solidFill>
                            <a:schemeClr val="dk1"/>
                          </a:solidFill>
                          <a:latin typeface="+mn-lt"/>
                          <a:ea typeface="+mn-ea"/>
                          <a:cs typeface="+mn-cs"/>
                        </a:rPr>
                        <a:t>미발견</a:t>
                      </a:r>
                      <a:endParaRPr lang="ko-KR" altLang="en-US"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extLst>
                  <a:ext uri="{0D108BD9-81ED-4DB2-BD59-A6C34878D82A}">
                    <a16:rowId xmlns:a16="http://schemas.microsoft.com/office/drawing/2014/main" val="1366241852"/>
                  </a:ext>
                </a:extLst>
              </a:tr>
              <a:tr h="294262">
                <a:tc rowSpan="3">
                  <a:txBody>
                    <a:bodyPr/>
                    <a:lstStyle/>
                    <a:p>
                      <a:pPr algn="ctr" latinLnBrk="1"/>
                      <a:r>
                        <a:rPr lang="en-US" altLang="ko-KR" sz="1100" kern="1200" dirty="0">
                          <a:solidFill>
                            <a:srgbClr val="FF0000"/>
                          </a:solidFill>
                          <a:latin typeface="+mn-lt"/>
                          <a:ea typeface="+mn-ea"/>
                          <a:cs typeface="+mn-cs"/>
                        </a:rPr>
                        <a:t>Impaction</a:t>
                      </a:r>
                      <a:endParaRPr lang="ko-KR" altLang="en-US" sz="1100" kern="1200" dirty="0">
                        <a:solidFill>
                          <a:srgbClr val="FF0000"/>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ctr" latinLnBrk="1"/>
                      <a:r>
                        <a:rPr lang="en-US" altLang="ko-KR" sz="1100" kern="1200" dirty="0">
                          <a:solidFill>
                            <a:srgbClr val="FF0000"/>
                          </a:solidFill>
                          <a:latin typeface="+mn-lt"/>
                          <a:ea typeface="+mn-ea"/>
                          <a:cs typeface="+mn-cs"/>
                        </a:rPr>
                        <a:t>_Strength</a:t>
                      </a:r>
                      <a:endParaRPr lang="ko-KR" altLang="en-US" sz="1100" kern="1200" dirty="0">
                        <a:solidFill>
                          <a:srgbClr val="FF0000"/>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kern="100" dirty="0">
                          <a:latin typeface="나눔고딕" pitchFamily="50" charset="-127"/>
                          <a:ea typeface="나눔고딕" pitchFamily="50" charset="-127"/>
                          <a:cs typeface="Times New Roman"/>
                        </a:rPr>
                        <a:t>제</a:t>
                      </a:r>
                      <a:r>
                        <a:rPr lang="en-US" altLang="ko-KR" sz="1100" kern="100" dirty="0">
                          <a:latin typeface="나눔고딕" pitchFamily="50" charset="-127"/>
                          <a:ea typeface="나눔고딕" pitchFamily="50" charset="-127"/>
                          <a:cs typeface="Times New Roman"/>
                        </a:rPr>
                        <a:t>1</a:t>
                      </a:r>
                      <a:r>
                        <a:rPr lang="ko-KR" altLang="en-US" sz="1100" kern="100" dirty="0">
                          <a:latin typeface="나눔고딕" pitchFamily="50" charset="-127"/>
                          <a:ea typeface="나눔고딕" pitchFamily="50" charset="-127"/>
                          <a:cs typeface="Times New Roman"/>
                        </a:rPr>
                        <a:t>가상물체가 제</a:t>
                      </a:r>
                      <a:r>
                        <a:rPr lang="en-US" altLang="ko-KR" sz="1100" kern="100" dirty="0">
                          <a:latin typeface="나눔고딕" pitchFamily="50" charset="-127"/>
                          <a:ea typeface="나눔고딕" pitchFamily="50" charset="-127"/>
                          <a:cs typeface="Times New Roman"/>
                        </a:rPr>
                        <a:t>2</a:t>
                      </a:r>
                      <a:r>
                        <a:rPr lang="ko-KR" altLang="en-US" sz="1100" kern="100" dirty="0">
                          <a:latin typeface="나눔고딕" pitchFamily="50" charset="-127"/>
                          <a:ea typeface="나눔고딕" pitchFamily="50" charset="-127"/>
                          <a:cs typeface="Times New Roman"/>
                        </a:rPr>
                        <a:t>가상물체에 삽입될 때</a:t>
                      </a:r>
                      <a:r>
                        <a:rPr lang="en-US" altLang="ko-KR" sz="1100" kern="100" dirty="0">
                          <a:latin typeface="나눔고딕" pitchFamily="50" charset="-127"/>
                          <a:ea typeface="나눔고딕" pitchFamily="50" charset="-127"/>
                          <a:cs typeface="Times New Roman"/>
                        </a:rPr>
                        <a:t>, </a:t>
                      </a:r>
                      <a:r>
                        <a:rPr lang="ko-KR" altLang="en-US" sz="1100" kern="100" dirty="0">
                          <a:latin typeface="나눔고딕" pitchFamily="50" charset="-127"/>
                          <a:ea typeface="나눔고딕" pitchFamily="50" charset="-127"/>
                          <a:cs typeface="Times New Roman"/>
                        </a:rPr>
                        <a:t>제</a:t>
                      </a:r>
                      <a:r>
                        <a:rPr lang="en-US" altLang="ko-KR" sz="1100" kern="100" dirty="0">
                          <a:latin typeface="나눔고딕" pitchFamily="50" charset="-127"/>
                          <a:ea typeface="나눔고딕" pitchFamily="50" charset="-127"/>
                          <a:cs typeface="Times New Roman"/>
                        </a:rPr>
                        <a:t>1</a:t>
                      </a:r>
                      <a:r>
                        <a:rPr lang="ko-KR" altLang="en-US" sz="1100" kern="100" dirty="0">
                          <a:latin typeface="나눔고딕" pitchFamily="50" charset="-127"/>
                          <a:ea typeface="나눔고딕" pitchFamily="50" charset="-127"/>
                          <a:cs typeface="Times New Roman"/>
                        </a:rPr>
                        <a:t>가상물체의 충격강도에 따라 힘 피드백 변수를 변경</a:t>
                      </a:r>
                      <a:endParaRPr lang="en-US" altLang="ko-KR" sz="1100" kern="100" dirty="0">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a:r>
                        <a:rPr lang="en-US" altLang="ko-KR" sz="1100" kern="1200" dirty="0">
                          <a:solidFill>
                            <a:schemeClr val="tx1"/>
                          </a:solidFill>
                          <a:latin typeface="+mn-lt"/>
                          <a:ea typeface="+mn-ea"/>
                          <a:cs typeface="+mn-cs"/>
                        </a:rPr>
                        <a:t>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latinLnBrk="1"/>
                      <a:r>
                        <a:rPr lang="ko-KR" altLang="en-US" sz="1100" b="0" kern="1200" dirty="0">
                          <a:solidFill>
                            <a:schemeClr val="dk1"/>
                          </a:solidFill>
                          <a:latin typeface="+mn-lt"/>
                          <a:ea typeface="+mn-ea"/>
                          <a:cs typeface="+mn-cs"/>
                        </a:rPr>
                        <a:t>선행기술 </a:t>
                      </a:r>
                      <a:r>
                        <a:rPr lang="ko-KR" altLang="en-US" sz="1100" b="0" kern="1200" dirty="0" err="1">
                          <a:solidFill>
                            <a:schemeClr val="dk1"/>
                          </a:solidFill>
                          <a:latin typeface="+mn-lt"/>
                          <a:ea typeface="+mn-ea"/>
                          <a:cs typeface="+mn-cs"/>
                        </a:rPr>
                        <a:t>미발견</a:t>
                      </a:r>
                      <a:endParaRPr lang="ko-KR" altLang="en-US"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extLst>
                  <a:ext uri="{0D108BD9-81ED-4DB2-BD59-A6C34878D82A}">
                    <a16:rowId xmlns:a16="http://schemas.microsoft.com/office/drawing/2014/main" val="1880853556"/>
                  </a:ext>
                </a:extLst>
              </a:tr>
              <a:tr h="484667">
                <a:tc vMerge="1">
                  <a:txBody>
                    <a:bodyPr/>
                    <a:lstStyle/>
                    <a:p>
                      <a:pPr algn="ctr" latinLnBrk="1"/>
                      <a:endParaRPr lang="ko-KR" altLang="en-US" sz="1100" kern="1200" dirty="0">
                        <a:solidFill>
                          <a:srgbClr val="FF0000"/>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ctr" latinLnBrk="1"/>
                      <a:r>
                        <a:rPr lang="en-US" altLang="ko-KR" sz="1100" kern="1200" dirty="0">
                          <a:solidFill>
                            <a:srgbClr val="FF0000"/>
                          </a:solidFill>
                          <a:latin typeface="+mn-lt"/>
                          <a:ea typeface="+mn-ea"/>
                          <a:cs typeface="+mn-cs"/>
                        </a:rPr>
                        <a:t>broken</a:t>
                      </a:r>
                      <a:r>
                        <a:rPr lang="ko-KR" altLang="en-US" sz="1100" kern="1200" dirty="0">
                          <a:solidFill>
                            <a:srgbClr val="FF0000"/>
                          </a:solidFill>
                          <a:latin typeface="+mn-lt"/>
                          <a:ea typeface="+mn-ea"/>
                          <a:cs typeface="+mn-cs"/>
                        </a:rPr>
                        <a:t> </a:t>
                      </a:r>
                      <a:r>
                        <a:rPr lang="en-US" altLang="ko-KR" sz="1100" kern="1200" dirty="0">
                          <a:solidFill>
                            <a:srgbClr val="FF0000"/>
                          </a:solidFill>
                          <a:latin typeface="+mn-lt"/>
                          <a:ea typeface="+mn-ea"/>
                          <a:cs typeface="+mn-cs"/>
                        </a:rPr>
                        <a:t>object</a:t>
                      </a:r>
                      <a:endParaRPr lang="ko-KR" altLang="en-US" sz="1100" kern="1200" dirty="0">
                        <a:solidFill>
                          <a:srgbClr val="FF0000"/>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kern="100" dirty="0">
                          <a:latin typeface="나눔고딕" pitchFamily="50" charset="-127"/>
                          <a:ea typeface="나눔고딕" pitchFamily="50" charset="-127"/>
                          <a:cs typeface="Times New Roman"/>
                        </a:rPr>
                        <a:t>제</a:t>
                      </a:r>
                      <a:r>
                        <a:rPr lang="en-US" altLang="ko-KR" sz="1100" kern="100" dirty="0">
                          <a:latin typeface="나눔고딕" pitchFamily="50" charset="-127"/>
                          <a:ea typeface="나눔고딕" pitchFamily="50" charset="-127"/>
                          <a:cs typeface="Times New Roman"/>
                        </a:rPr>
                        <a:t>1</a:t>
                      </a:r>
                      <a:r>
                        <a:rPr lang="ko-KR" altLang="en-US" sz="1100" kern="100" dirty="0">
                          <a:latin typeface="나눔고딕" pitchFamily="50" charset="-127"/>
                          <a:ea typeface="나눔고딕" pitchFamily="50" charset="-127"/>
                          <a:cs typeface="Times New Roman"/>
                        </a:rPr>
                        <a:t>가상물체가 제</a:t>
                      </a:r>
                      <a:r>
                        <a:rPr lang="en-US" altLang="ko-KR" sz="1100" kern="100" dirty="0">
                          <a:latin typeface="나눔고딕" pitchFamily="50" charset="-127"/>
                          <a:ea typeface="나눔고딕" pitchFamily="50" charset="-127"/>
                          <a:cs typeface="Times New Roman"/>
                        </a:rPr>
                        <a:t>2</a:t>
                      </a:r>
                      <a:r>
                        <a:rPr lang="ko-KR" altLang="en-US" sz="1100" kern="100" dirty="0">
                          <a:latin typeface="나눔고딕" pitchFamily="50" charset="-127"/>
                          <a:ea typeface="나눔고딕" pitchFamily="50" charset="-127"/>
                          <a:cs typeface="Times New Roman"/>
                        </a:rPr>
                        <a:t>가상물체에 삽입될 때</a:t>
                      </a:r>
                      <a:r>
                        <a:rPr lang="en-US" altLang="ko-KR" sz="1100" kern="100" dirty="0">
                          <a:latin typeface="나눔고딕" pitchFamily="50" charset="-127"/>
                          <a:ea typeface="나눔고딕" pitchFamily="50" charset="-127"/>
                          <a:cs typeface="Times New Roman"/>
                        </a:rPr>
                        <a:t>, </a:t>
                      </a:r>
                      <a:r>
                        <a:rPr lang="ko-KR" altLang="en-US" sz="1100" kern="100" dirty="0">
                          <a:latin typeface="나눔고딕" pitchFamily="50" charset="-127"/>
                          <a:ea typeface="나눔고딕" pitchFamily="50" charset="-127"/>
                          <a:cs typeface="Times New Roman"/>
                        </a:rPr>
                        <a:t>제</a:t>
                      </a:r>
                      <a:r>
                        <a:rPr lang="en-US" altLang="ko-KR" sz="1100" kern="100" dirty="0">
                          <a:latin typeface="나눔고딕" pitchFamily="50" charset="-127"/>
                          <a:ea typeface="나눔고딕" pitchFamily="50" charset="-127"/>
                          <a:cs typeface="Times New Roman"/>
                        </a:rPr>
                        <a:t>2</a:t>
                      </a:r>
                      <a:r>
                        <a:rPr lang="ko-KR" altLang="en-US" sz="1100" kern="100" dirty="0">
                          <a:latin typeface="나눔고딕" pitchFamily="50" charset="-127"/>
                          <a:ea typeface="나눔고딕" pitchFamily="50" charset="-127"/>
                          <a:cs typeface="Times New Roman"/>
                        </a:rPr>
                        <a:t>가상물체의 </a:t>
                      </a:r>
                      <a:r>
                        <a:rPr lang="ko-KR" altLang="en-US" sz="1100" kern="100" dirty="0" err="1">
                          <a:latin typeface="나눔고딕" pitchFamily="50" charset="-127"/>
                          <a:ea typeface="나눔고딕" pitchFamily="50" charset="-127"/>
                          <a:cs typeface="Times New Roman"/>
                        </a:rPr>
                        <a:t>깨짐유무에</a:t>
                      </a:r>
                      <a:r>
                        <a:rPr lang="ko-KR" altLang="en-US" sz="1100" kern="100" dirty="0">
                          <a:latin typeface="나눔고딕" pitchFamily="50" charset="-127"/>
                          <a:ea typeface="나눔고딕" pitchFamily="50" charset="-127"/>
                          <a:cs typeface="Times New Roman"/>
                        </a:rPr>
                        <a:t> 따라 힘 피드백 변수를 변경</a:t>
                      </a:r>
                      <a:endParaRPr lang="en-US" altLang="ko-KR" sz="1100" kern="100" dirty="0">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a:r>
                        <a:rPr lang="en-US" altLang="ko-KR" sz="1100" kern="1200" dirty="0">
                          <a:solidFill>
                            <a:schemeClr val="tx1"/>
                          </a:solidFill>
                          <a:latin typeface="+mn-lt"/>
                          <a:ea typeface="+mn-ea"/>
                          <a:cs typeface="+mn-cs"/>
                        </a:rPr>
                        <a:t>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latinLnBrk="1"/>
                      <a:r>
                        <a:rPr lang="ko-KR" altLang="en-US" sz="1100" b="0" kern="1200" dirty="0">
                          <a:solidFill>
                            <a:schemeClr val="dk1"/>
                          </a:solidFill>
                          <a:latin typeface="+mn-lt"/>
                          <a:ea typeface="+mn-ea"/>
                          <a:cs typeface="+mn-cs"/>
                        </a:rPr>
                        <a:t>선행기술 </a:t>
                      </a:r>
                      <a:r>
                        <a:rPr lang="ko-KR" altLang="en-US" sz="1100" b="0" kern="1200" dirty="0" err="1">
                          <a:solidFill>
                            <a:schemeClr val="dk1"/>
                          </a:solidFill>
                          <a:latin typeface="+mn-lt"/>
                          <a:ea typeface="+mn-ea"/>
                          <a:cs typeface="+mn-cs"/>
                        </a:rPr>
                        <a:t>미발견</a:t>
                      </a:r>
                      <a:endParaRPr lang="ko-KR" altLang="en-US"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extLst>
                  <a:ext uri="{0D108BD9-81ED-4DB2-BD59-A6C34878D82A}">
                    <a16:rowId xmlns:a16="http://schemas.microsoft.com/office/drawing/2014/main" val="616572706"/>
                  </a:ext>
                </a:extLst>
              </a:tr>
              <a:tr h="484667">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ko-KR" altLang="en-US" sz="1100" kern="1200" dirty="0">
                        <a:solidFill>
                          <a:srgbClr val="FF0000"/>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100" kern="1200" dirty="0">
                          <a:solidFill>
                            <a:srgbClr val="FF0000"/>
                          </a:solidFill>
                          <a:latin typeface="+mn-lt"/>
                          <a:ea typeface="+mn-ea"/>
                          <a:cs typeface="+mn-cs"/>
                        </a:rPr>
                        <a:t>Environment density</a:t>
                      </a:r>
                      <a:endParaRPr lang="ko-KR" altLang="en-US" sz="1100" kern="1200" dirty="0">
                        <a:solidFill>
                          <a:srgbClr val="FF0000"/>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kern="100" dirty="0">
                          <a:latin typeface="나눔고딕" pitchFamily="50" charset="-127"/>
                          <a:ea typeface="나눔고딕" pitchFamily="50" charset="-127"/>
                          <a:cs typeface="Times New Roman"/>
                        </a:rPr>
                        <a:t>제</a:t>
                      </a:r>
                      <a:r>
                        <a:rPr lang="en-US" altLang="ko-KR" sz="1100" kern="100" dirty="0">
                          <a:latin typeface="나눔고딕" pitchFamily="50" charset="-127"/>
                          <a:ea typeface="나눔고딕" pitchFamily="50" charset="-127"/>
                          <a:cs typeface="Times New Roman"/>
                        </a:rPr>
                        <a:t>1</a:t>
                      </a:r>
                      <a:r>
                        <a:rPr lang="ko-KR" altLang="en-US" sz="1100" kern="100" dirty="0">
                          <a:latin typeface="나눔고딕" pitchFamily="50" charset="-127"/>
                          <a:ea typeface="나눔고딕" pitchFamily="50" charset="-127"/>
                          <a:cs typeface="Times New Roman"/>
                        </a:rPr>
                        <a:t>가상물체가 제</a:t>
                      </a:r>
                      <a:r>
                        <a:rPr lang="en-US" altLang="ko-KR" sz="1100" kern="100" dirty="0">
                          <a:latin typeface="나눔고딕" pitchFamily="50" charset="-127"/>
                          <a:ea typeface="나눔고딕" pitchFamily="50" charset="-127"/>
                          <a:cs typeface="Times New Roman"/>
                        </a:rPr>
                        <a:t>2</a:t>
                      </a:r>
                      <a:r>
                        <a:rPr lang="ko-KR" altLang="en-US" sz="1100" kern="100" dirty="0">
                          <a:latin typeface="나눔고딕" pitchFamily="50" charset="-127"/>
                          <a:ea typeface="나눔고딕" pitchFamily="50" charset="-127"/>
                          <a:cs typeface="Times New Roman"/>
                        </a:rPr>
                        <a:t>가상물체에 삽입될 때</a:t>
                      </a:r>
                      <a:r>
                        <a:rPr lang="en-US" altLang="ko-KR" sz="1100" kern="100" dirty="0">
                          <a:latin typeface="나눔고딕" pitchFamily="50" charset="-127"/>
                          <a:ea typeface="나눔고딕" pitchFamily="50" charset="-127"/>
                          <a:cs typeface="Times New Roman"/>
                        </a:rPr>
                        <a:t>, </a:t>
                      </a:r>
                      <a:r>
                        <a:rPr lang="ko-KR" altLang="en-US" sz="1100" kern="100" dirty="0">
                          <a:latin typeface="나눔고딕" pitchFamily="50" charset="-127"/>
                          <a:ea typeface="나눔고딕" pitchFamily="50" charset="-127"/>
                          <a:cs typeface="Times New Roman"/>
                        </a:rPr>
                        <a:t>제</a:t>
                      </a:r>
                      <a:r>
                        <a:rPr lang="en-US" altLang="ko-KR" sz="1100" kern="100" dirty="0">
                          <a:latin typeface="나눔고딕" pitchFamily="50" charset="-127"/>
                          <a:ea typeface="나눔고딕" pitchFamily="50" charset="-127"/>
                          <a:cs typeface="Times New Roman"/>
                        </a:rPr>
                        <a:t>2</a:t>
                      </a:r>
                      <a:r>
                        <a:rPr lang="ko-KR" altLang="en-US" sz="1100" kern="100" dirty="0">
                          <a:latin typeface="나눔고딕" pitchFamily="50" charset="-127"/>
                          <a:ea typeface="나눔고딕" pitchFamily="50" charset="-127"/>
                          <a:cs typeface="Times New Roman"/>
                        </a:rPr>
                        <a:t>가상물체의 경도에 따라 힘 피드백 변수를 변경</a:t>
                      </a:r>
                      <a:endParaRPr lang="en-US" altLang="ko-KR" sz="1100" kern="100" dirty="0">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a:r>
                        <a:rPr lang="en-US" altLang="ko-KR" sz="1100" kern="1200" dirty="0">
                          <a:solidFill>
                            <a:schemeClr val="tx1"/>
                          </a:solidFill>
                          <a:latin typeface="+mn-lt"/>
                          <a:ea typeface="+mn-ea"/>
                          <a:cs typeface="+mn-cs"/>
                        </a:rPr>
                        <a:t>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latinLnBrk="1"/>
                      <a:r>
                        <a:rPr lang="ko-KR" altLang="en-US" sz="1100" b="0" kern="1200" dirty="0">
                          <a:solidFill>
                            <a:schemeClr val="dk1"/>
                          </a:solidFill>
                          <a:latin typeface="+mn-lt"/>
                          <a:ea typeface="+mn-ea"/>
                          <a:cs typeface="+mn-cs"/>
                        </a:rPr>
                        <a:t>선행기술 </a:t>
                      </a:r>
                      <a:r>
                        <a:rPr lang="ko-KR" altLang="en-US" sz="1100" b="0" kern="1200" dirty="0" err="1">
                          <a:solidFill>
                            <a:schemeClr val="dk1"/>
                          </a:solidFill>
                          <a:latin typeface="+mn-lt"/>
                          <a:ea typeface="+mn-ea"/>
                          <a:cs typeface="+mn-cs"/>
                        </a:rPr>
                        <a:t>미발견</a:t>
                      </a:r>
                      <a:endParaRPr lang="ko-KR" altLang="en-US"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extLst>
                  <a:ext uri="{0D108BD9-81ED-4DB2-BD59-A6C34878D82A}">
                    <a16:rowId xmlns:a16="http://schemas.microsoft.com/office/drawing/2014/main" val="2990344856"/>
                  </a:ext>
                </a:extLst>
              </a:tr>
              <a:tr h="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100" dirty="0"/>
                        <a:t>tug</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100" kern="1200" dirty="0">
                          <a:solidFill>
                            <a:srgbClr val="FF0000"/>
                          </a:solidFill>
                          <a:latin typeface="+mn-lt"/>
                          <a:ea typeface="+mn-ea"/>
                          <a:cs typeface="+mn-cs"/>
                        </a:rPr>
                        <a:t>Direction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100" u="none" kern="1200" dirty="0">
                          <a:solidFill>
                            <a:schemeClr val="tx1"/>
                          </a:solidFill>
                          <a:latin typeface="+mn-lt"/>
                          <a:ea typeface="+mn-ea"/>
                          <a:cs typeface="+mn-cs"/>
                        </a:rPr>
                        <a:t>가상물체가 </a:t>
                      </a:r>
                      <a:r>
                        <a:rPr lang="ko-KR" altLang="en-US" sz="1100" u="none" kern="1200" dirty="0" err="1">
                          <a:solidFill>
                            <a:schemeClr val="tx1"/>
                          </a:solidFill>
                          <a:latin typeface="+mn-lt"/>
                          <a:ea typeface="+mn-ea"/>
                          <a:cs typeface="+mn-cs"/>
                        </a:rPr>
                        <a:t>가상물질를</a:t>
                      </a:r>
                      <a:r>
                        <a:rPr lang="ko-KR" altLang="en-US" sz="1100" u="none" kern="1200" dirty="0">
                          <a:solidFill>
                            <a:schemeClr val="tx1"/>
                          </a:solidFill>
                          <a:latin typeface="+mn-lt"/>
                          <a:ea typeface="+mn-ea"/>
                          <a:cs typeface="+mn-cs"/>
                        </a:rPr>
                        <a:t> </a:t>
                      </a:r>
                      <a:r>
                        <a:rPr lang="ko-KR" altLang="en-US" sz="1100" u="none" kern="1200" dirty="0" err="1">
                          <a:solidFill>
                            <a:schemeClr val="tx1"/>
                          </a:solidFill>
                          <a:latin typeface="+mn-lt"/>
                          <a:ea typeface="+mn-ea"/>
                          <a:cs typeface="+mn-cs"/>
                        </a:rPr>
                        <a:t>통과할때</a:t>
                      </a:r>
                      <a:r>
                        <a:rPr lang="en-US" altLang="ko-KR" sz="1100" u="none" kern="1200" dirty="0">
                          <a:solidFill>
                            <a:schemeClr val="tx1"/>
                          </a:solidFill>
                          <a:latin typeface="+mn-lt"/>
                          <a:ea typeface="+mn-ea"/>
                          <a:cs typeface="+mn-cs"/>
                        </a:rPr>
                        <a:t>,</a:t>
                      </a:r>
                      <a:r>
                        <a:rPr lang="ko-KR" altLang="en-US" sz="1100" u="none" kern="1200" dirty="0">
                          <a:solidFill>
                            <a:schemeClr val="tx1"/>
                          </a:solidFill>
                          <a:latin typeface="+mn-lt"/>
                          <a:ea typeface="+mn-ea"/>
                          <a:cs typeface="+mn-cs"/>
                        </a:rPr>
                        <a:t> 가상물질에 진입하는 진입방향에 따라 힘 피드백 변수를 변경</a:t>
                      </a:r>
                      <a:r>
                        <a:rPr lang="en-US" altLang="ko-KR" sz="1100" u="none" kern="1200" dirty="0">
                          <a:solidFill>
                            <a:schemeClr val="tx1"/>
                          </a:solidFill>
                          <a:latin typeface="+mn-lt"/>
                          <a:ea typeface="+mn-ea"/>
                          <a:cs typeface="+mn-cs"/>
                        </a:rPr>
                        <a:t>. </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a:r>
                        <a:rPr lang="en-US" altLang="ko-KR" sz="1100" kern="1200" dirty="0">
                          <a:solidFill>
                            <a:schemeClr val="tx1"/>
                          </a:solidFill>
                          <a:latin typeface="+mn-lt"/>
                          <a:ea typeface="+mn-ea"/>
                          <a:cs typeface="+mn-cs"/>
                        </a:rPr>
                        <a:t>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latinLnBrk="1"/>
                      <a:r>
                        <a:rPr lang="ko-KR" altLang="en-US" sz="1100" b="0" kern="1200" dirty="0">
                          <a:solidFill>
                            <a:schemeClr val="dk1"/>
                          </a:solidFill>
                          <a:latin typeface="+mn-lt"/>
                          <a:ea typeface="+mn-ea"/>
                          <a:cs typeface="+mn-cs"/>
                        </a:rPr>
                        <a:t>선행기술 </a:t>
                      </a:r>
                      <a:r>
                        <a:rPr lang="ko-KR" altLang="en-US" sz="1100" b="0" kern="1200" dirty="0" err="1">
                          <a:solidFill>
                            <a:schemeClr val="dk1"/>
                          </a:solidFill>
                          <a:latin typeface="+mn-lt"/>
                          <a:ea typeface="+mn-ea"/>
                          <a:cs typeface="+mn-cs"/>
                        </a:rPr>
                        <a:t>미발견</a:t>
                      </a:r>
                      <a:endParaRPr lang="ko-KR" altLang="en-US"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extLst>
                  <a:ext uri="{0D108BD9-81ED-4DB2-BD59-A6C34878D82A}">
                    <a16:rowId xmlns:a16="http://schemas.microsoft.com/office/drawing/2014/main" val="2749118813"/>
                  </a:ext>
                </a:extLst>
              </a:tr>
              <a:tr h="484667">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100" dirty="0"/>
                        <a:t>Environment density</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100" kern="100" dirty="0">
                          <a:latin typeface="나눔고딕" pitchFamily="50" charset="-127"/>
                          <a:ea typeface="나눔고딕" pitchFamily="50" charset="-127"/>
                          <a:cs typeface="Times New Roman"/>
                        </a:rPr>
                        <a:t>가상물체 주변의 가상물질의 밀도에 따라</a:t>
                      </a:r>
                      <a:r>
                        <a:rPr lang="en-US" altLang="ko-KR" sz="1100" kern="100" dirty="0">
                          <a:latin typeface="나눔고딕" pitchFamily="50" charset="-127"/>
                          <a:ea typeface="나눔고딕" pitchFamily="50" charset="-127"/>
                          <a:cs typeface="Times New Roman"/>
                        </a:rPr>
                        <a:t>, </a:t>
                      </a:r>
                      <a:r>
                        <a:rPr lang="ko-KR" altLang="en-US" sz="1100" kern="100" dirty="0">
                          <a:latin typeface="나눔고딕" pitchFamily="50" charset="-127"/>
                          <a:ea typeface="나눔고딕" pitchFamily="50" charset="-127"/>
                          <a:cs typeface="Times New Roman"/>
                        </a:rPr>
                        <a:t>힘의 크기를 제어</a:t>
                      </a:r>
                      <a:endParaRPr lang="en-US" altLang="ko-KR" sz="1100" u="none"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a:r>
                        <a:rPr lang="en-US" altLang="ko-KR" sz="1100" kern="1200" dirty="0">
                          <a:solidFill>
                            <a:schemeClr val="tx1"/>
                          </a:solidFill>
                          <a:latin typeface="+mn-lt"/>
                          <a:ea typeface="+mn-ea"/>
                          <a:cs typeface="+mn-cs"/>
                        </a:rPr>
                        <a:t>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b="1" dirty="0"/>
                        <a:t>US6366272</a:t>
                      </a:r>
                      <a:endParaRPr lang="ko-KR" altLang="en-US"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40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extLst>
                  <a:ext uri="{0D108BD9-81ED-4DB2-BD59-A6C34878D82A}">
                    <a16:rowId xmlns:a16="http://schemas.microsoft.com/office/drawing/2014/main" val="1618617426"/>
                  </a:ext>
                </a:extLst>
              </a:tr>
            </a:tbl>
          </a:graphicData>
        </a:graphic>
      </p:graphicFrame>
    </p:spTree>
    <p:extLst>
      <p:ext uri="{BB962C8B-B14F-4D97-AF65-F5344CB8AC3E}">
        <p14:creationId xmlns:p14="http://schemas.microsoft.com/office/powerpoint/2010/main" val="4003980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a:extLst>
              <a:ext uri="{FF2B5EF4-FFF2-40B4-BE49-F238E27FC236}">
                <a16:creationId xmlns:a16="http://schemas.microsoft.com/office/drawing/2014/main" id="{C37C04D4-B959-402A-AE2B-705BB01024CC}"/>
              </a:ext>
            </a:extLst>
          </p:cNvPr>
          <p:cNvGraphicFramePr>
            <a:graphicFrameLocks noGrp="1"/>
          </p:cNvGraphicFramePr>
          <p:nvPr>
            <p:extLst>
              <p:ext uri="{D42A27DB-BD31-4B8C-83A1-F6EECF244321}">
                <p14:modId xmlns:p14="http://schemas.microsoft.com/office/powerpoint/2010/main" val="1747651327"/>
              </p:ext>
            </p:extLst>
          </p:nvPr>
        </p:nvGraphicFramePr>
        <p:xfrm>
          <a:off x="300624" y="249824"/>
          <a:ext cx="11789776" cy="6478297"/>
        </p:xfrm>
        <a:graphic>
          <a:graphicData uri="http://schemas.openxmlformats.org/drawingml/2006/table">
            <a:tbl>
              <a:tblPr firstRow="1" bandRow="1"/>
              <a:tblGrid>
                <a:gridCol w="1029223">
                  <a:extLst>
                    <a:ext uri="{9D8B030D-6E8A-4147-A177-3AD203B41FA5}">
                      <a16:colId xmlns:a16="http://schemas.microsoft.com/office/drawing/2014/main" val="20000"/>
                    </a:ext>
                  </a:extLst>
                </a:gridCol>
                <a:gridCol w="2766035">
                  <a:extLst>
                    <a:ext uri="{9D8B030D-6E8A-4147-A177-3AD203B41FA5}">
                      <a16:colId xmlns:a16="http://schemas.microsoft.com/office/drawing/2014/main" val="2955187294"/>
                    </a:ext>
                  </a:extLst>
                </a:gridCol>
                <a:gridCol w="812440">
                  <a:extLst>
                    <a:ext uri="{9D8B030D-6E8A-4147-A177-3AD203B41FA5}">
                      <a16:colId xmlns:a16="http://schemas.microsoft.com/office/drawing/2014/main" val="1814746199"/>
                    </a:ext>
                  </a:extLst>
                </a:gridCol>
                <a:gridCol w="1559060">
                  <a:extLst>
                    <a:ext uri="{9D8B030D-6E8A-4147-A177-3AD203B41FA5}">
                      <a16:colId xmlns:a16="http://schemas.microsoft.com/office/drawing/2014/main" val="3307538615"/>
                    </a:ext>
                  </a:extLst>
                </a:gridCol>
                <a:gridCol w="690941">
                  <a:extLst>
                    <a:ext uri="{9D8B030D-6E8A-4147-A177-3AD203B41FA5}">
                      <a16:colId xmlns:a16="http://schemas.microsoft.com/office/drawing/2014/main" val="352519266"/>
                    </a:ext>
                  </a:extLst>
                </a:gridCol>
                <a:gridCol w="1553877">
                  <a:extLst>
                    <a:ext uri="{9D8B030D-6E8A-4147-A177-3AD203B41FA5}">
                      <a16:colId xmlns:a16="http://schemas.microsoft.com/office/drawing/2014/main" val="674982865"/>
                    </a:ext>
                  </a:extLst>
                </a:gridCol>
                <a:gridCol w="711200">
                  <a:extLst>
                    <a:ext uri="{9D8B030D-6E8A-4147-A177-3AD203B41FA5}">
                      <a16:colId xmlns:a16="http://schemas.microsoft.com/office/drawing/2014/main" val="3208583167"/>
                    </a:ext>
                  </a:extLst>
                </a:gridCol>
                <a:gridCol w="1511300">
                  <a:extLst>
                    <a:ext uri="{9D8B030D-6E8A-4147-A177-3AD203B41FA5}">
                      <a16:colId xmlns:a16="http://schemas.microsoft.com/office/drawing/2014/main" val="2319815966"/>
                    </a:ext>
                  </a:extLst>
                </a:gridCol>
                <a:gridCol w="1155700">
                  <a:extLst>
                    <a:ext uri="{9D8B030D-6E8A-4147-A177-3AD203B41FA5}">
                      <a16:colId xmlns:a16="http://schemas.microsoft.com/office/drawing/2014/main" val="1544867793"/>
                    </a:ext>
                  </a:extLst>
                </a:gridCol>
              </a:tblGrid>
              <a:tr h="601076">
                <a:tc gridSpan="9">
                  <a:txBody>
                    <a:bodyPr/>
                    <a:lstStyle>
                      <a:lvl1pPr marL="0" algn="l" rtl="0" eaLnBrk="1" latinLnBrk="0" hangingPunct="1">
                        <a:defRPr kumimoji="0" b="1" kern="1200">
                          <a:solidFill>
                            <a:schemeClr val="lt1"/>
                          </a:solidFill>
                          <a:latin typeface="맑은 고딕"/>
                        </a:defRPr>
                      </a:lvl1pPr>
                      <a:lvl2pPr marL="457200" algn="l" rtl="0" eaLnBrk="1" latinLnBrk="0" hangingPunct="1">
                        <a:defRPr kumimoji="0" b="1" kern="1200">
                          <a:solidFill>
                            <a:schemeClr val="lt1"/>
                          </a:solidFill>
                          <a:latin typeface="맑은 고딕"/>
                        </a:defRPr>
                      </a:lvl2pPr>
                      <a:lvl3pPr marL="914400" algn="l" rtl="0" eaLnBrk="1" latinLnBrk="0" hangingPunct="1">
                        <a:defRPr kumimoji="0" b="1" kern="1200">
                          <a:solidFill>
                            <a:schemeClr val="lt1"/>
                          </a:solidFill>
                          <a:latin typeface="맑은 고딕"/>
                        </a:defRPr>
                      </a:lvl3pPr>
                      <a:lvl4pPr marL="1371600" algn="l" rtl="0" eaLnBrk="1" latinLnBrk="0" hangingPunct="1">
                        <a:defRPr kumimoji="0" b="1" kern="1200">
                          <a:solidFill>
                            <a:schemeClr val="lt1"/>
                          </a:solidFill>
                          <a:latin typeface="맑은 고딕"/>
                        </a:defRPr>
                      </a:lvl4pPr>
                      <a:lvl5pPr marL="1828800" algn="l" rtl="0" eaLnBrk="1" latinLnBrk="0" hangingPunct="1">
                        <a:defRPr kumimoji="0" b="1" kern="1200">
                          <a:solidFill>
                            <a:schemeClr val="lt1"/>
                          </a:solidFill>
                          <a:latin typeface="맑은 고딕"/>
                        </a:defRPr>
                      </a:lvl5pPr>
                      <a:lvl6pPr marL="2286000" algn="l" rtl="0" eaLnBrk="1" latinLnBrk="0" hangingPunct="1">
                        <a:defRPr kumimoji="0" b="1" kern="1200">
                          <a:solidFill>
                            <a:schemeClr val="lt1"/>
                          </a:solidFill>
                          <a:latin typeface="맑은 고딕"/>
                        </a:defRPr>
                      </a:lvl6pPr>
                      <a:lvl7pPr marL="2743200" algn="l" rtl="0" eaLnBrk="1" latinLnBrk="0" hangingPunct="1">
                        <a:defRPr kumimoji="0" b="1" kern="1200">
                          <a:solidFill>
                            <a:schemeClr val="lt1"/>
                          </a:solidFill>
                          <a:latin typeface="맑은 고딕"/>
                        </a:defRPr>
                      </a:lvl7pPr>
                      <a:lvl8pPr marL="3200400" algn="l" rtl="0" eaLnBrk="1" latinLnBrk="0" hangingPunct="1">
                        <a:defRPr kumimoji="0" b="1" kern="1200">
                          <a:solidFill>
                            <a:schemeClr val="lt1"/>
                          </a:solidFill>
                          <a:latin typeface="맑은 고딕"/>
                        </a:defRPr>
                      </a:lvl8pPr>
                      <a:lvl9pPr marL="3657600" algn="l" rtl="0" eaLnBrk="1" latinLnBrk="0" hangingPunct="1">
                        <a:defRPr kumimoji="0" b="1" kern="1200">
                          <a:solidFill>
                            <a:schemeClr val="lt1"/>
                          </a:solidFill>
                          <a:latin typeface="맑은 고딕"/>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800" kern="100" dirty="0">
                          <a:solidFill>
                            <a:schemeClr val="bg1"/>
                          </a:solidFill>
                          <a:latin typeface="나눔고딕" pitchFamily="50" charset="-127"/>
                          <a:ea typeface="나눔고딕" pitchFamily="50" charset="-127"/>
                          <a:cs typeface="Times New Roman"/>
                        </a:rPr>
                        <a:t>권리화 가능성 판단 </a:t>
                      </a:r>
                      <a:r>
                        <a:rPr lang="en-US" altLang="ko-KR" dirty="0"/>
                        <a:t>_</a:t>
                      </a:r>
                      <a:r>
                        <a:rPr lang="en-US" altLang="ko-KR" sz="1800" dirty="0" err="1"/>
                        <a:t>Contact_Touching</a:t>
                      </a:r>
                      <a:endParaRPr lang="ko-KR" altLang="ko-KR" sz="1800" kern="100" dirty="0">
                        <a:solidFill>
                          <a:schemeClr val="bg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hMerge="1">
                  <a:txBody>
                    <a:bodyPr/>
                    <a:lstStyle/>
                    <a:p>
                      <a:pPr latinLnBrk="1"/>
                      <a:endParaRPr lang="ko-KR" altLang="en-US"/>
                    </a:p>
                  </a:txBody>
                  <a:tcPr/>
                </a:tc>
                <a:extLst>
                  <a:ext uri="{0D108BD9-81ED-4DB2-BD59-A6C34878D82A}">
                    <a16:rowId xmlns:a16="http://schemas.microsoft.com/office/drawing/2014/main" val="10000"/>
                  </a:ext>
                </a:extLst>
              </a:tr>
              <a:tr h="342632">
                <a:tc>
                  <a:txBody>
                    <a:bodyPr/>
                    <a:lstStyle>
                      <a:lvl1pPr marL="0" algn="l" rtl="0" eaLnBrk="1" latinLnBrk="0" hangingPunct="1">
                        <a:defRPr kumimoji="0" b="1" kern="1200">
                          <a:solidFill>
                            <a:schemeClr val="lt1"/>
                          </a:solidFill>
                          <a:latin typeface="맑은 고딕"/>
                        </a:defRPr>
                      </a:lvl1pPr>
                      <a:lvl2pPr marL="457200" algn="l" rtl="0" eaLnBrk="1" latinLnBrk="0" hangingPunct="1">
                        <a:defRPr kumimoji="0" b="1" kern="1200">
                          <a:solidFill>
                            <a:schemeClr val="lt1"/>
                          </a:solidFill>
                          <a:latin typeface="맑은 고딕"/>
                        </a:defRPr>
                      </a:lvl2pPr>
                      <a:lvl3pPr marL="914400" algn="l" rtl="0" eaLnBrk="1" latinLnBrk="0" hangingPunct="1">
                        <a:defRPr kumimoji="0" b="1" kern="1200">
                          <a:solidFill>
                            <a:schemeClr val="lt1"/>
                          </a:solidFill>
                          <a:latin typeface="맑은 고딕"/>
                        </a:defRPr>
                      </a:lvl3pPr>
                      <a:lvl4pPr marL="1371600" algn="l" rtl="0" eaLnBrk="1" latinLnBrk="0" hangingPunct="1">
                        <a:defRPr kumimoji="0" b="1" kern="1200">
                          <a:solidFill>
                            <a:schemeClr val="lt1"/>
                          </a:solidFill>
                          <a:latin typeface="맑은 고딕"/>
                        </a:defRPr>
                      </a:lvl4pPr>
                      <a:lvl5pPr marL="1828800" algn="l" rtl="0" eaLnBrk="1" latinLnBrk="0" hangingPunct="1">
                        <a:defRPr kumimoji="0" b="1" kern="1200">
                          <a:solidFill>
                            <a:schemeClr val="lt1"/>
                          </a:solidFill>
                          <a:latin typeface="맑은 고딕"/>
                        </a:defRPr>
                      </a:lvl5pPr>
                      <a:lvl6pPr marL="2286000" algn="l" rtl="0" eaLnBrk="1" latinLnBrk="0" hangingPunct="1">
                        <a:defRPr kumimoji="0" b="1" kern="1200">
                          <a:solidFill>
                            <a:schemeClr val="lt1"/>
                          </a:solidFill>
                          <a:latin typeface="맑은 고딕"/>
                        </a:defRPr>
                      </a:lvl6pPr>
                      <a:lvl7pPr marL="2743200" algn="l" rtl="0" eaLnBrk="1" latinLnBrk="0" hangingPunct="1">
                        <a:defRPr kumimoji="0" b="1" kern="1200">
                          <a:solidFill>
                            <a:schemeClr val="lt1"/>
                          </a:solidFill>
                          <a:latin typeface="맑은 고딕"/>
                        </a:defRPr>
                      </a:lvl7pPr>
                      <a:lvl8pPr marL="3200400" algn="l" rtl="0" eaLnBrk="1" latinLnBrk="0" hangingPunct="1">
                        <a:defRPr kumimoji="0" b="1" kern="1200">
                          <a:solidFill>
                            <a:schemeClr val="lt1"/>
                          </a:solidFill>
                          <a:latin typeface="맑은 고딕"/>
                        </a:defRPr>
                      </a:lvl8pPr>
                      <a:lvl9pPr marL="3657600" algn="l" rtl="0" eaLnBrk="1" latinLnBrk="0" hangingPunct="1">
                        <a:defRPr kumimoji="0" b="1" kern="1200">
                          <a:solidFill>
                            <a:schemeClr val="lt1"/>
                          </a:solidFill>
                          <a:latin typeface="맑은 고딕"/>
                        </a:defRPr>
                      </a:lvl9pPr>
                    </a:lstStyle>
                    <a:p>
                      <a:pPr algn="ctr" latinLnBrk="0">
                        <a:lnSpc>
                          <a:spcPct val="100000"/>
                        </a:lnSpc>
                        <a:spcAft>
                          <a:spcPts val="0"/>
                        </a:spcAft>
                      </a:pPr>
                      <a:r>
                        <a:rPr lang="ko-KR" altLang="en-US" sz="1100" kern="100" dirty="0">
                          <a:solidFill>
                            <a:schemeClr val="tx1"/>
                          </a:solidFill>
                          <a:latin typeface="나눔고딕" pitchFamily="50" charset="-127"/>
                          <a:ea typeface="나눔고딕" pitchFamily="50" charset="-127"/>
                          <a:cs typeface="Times New Roman"/>
                        </a:rPr>
                        <a:t>구분</a:t>
                      </a:r>
                      <a:endParaRPr lang="ko-KR" sz="1100" kern="100" dirty="0">
                        <a:solidFill>
                          <a:schemeClr val="tx1"/>
                        </a:solidFill>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lvl1pPr marL="0" algn="l" rtl="0" eaLnBrk="1" latinLnBrk="0" hangingPunct="1">
                        <a:defRPr kumimoji="0" b="1" kern="1200">
                          <a:solidFill>
                            <a:schemeClr val="lt1"/>
                          </a:solidFill>
                          <a:latin typeface="맑은 고딕"/>
                        </a:defRPr>
                      </a:lvl1pPr>
                      <a:lvl2pPr marL="457200" algn="l" rtl="0" eaLnBrk="1" latinLnBrk="0" hangingPunct="1">
                        <a:defRPr kumimoji="0" b="1" kern="1200">
                          <a:solidFill>
                            <a:schemeClr val="lt1"/>
                          </a:solidFill>
                          <a:latin typeface="맑은 고딕"/>
                        </a:defRPr>
                      </a:lvl2pPr>
                      <a:lvl3pPr marL="914400" algn="l" rtl="0" eaLnBrk="1" latinLnBrk="0" hangingPunct="1">
                        <a:defRPr kumimoji="0" b="1" kern="1200">
                          <a:solidFill>
                            <a:schemeClr val="lt1"/>
                          </a:solidFill>
                          <a:latin typeface="맑은 고딕"/>
                        </a:defRPr>
                      </a:lvl3pPr>
                      <a:lvl4pPr marL="1371600" algn="l" rtl="0" eaLnBrk="1" latinLnBrk="0" hangingPunct="1">
                        <a:defRPr kumimoji="0" b="1" kern="1200">
                          <a:solidFill>
                            <a:schemeClr val="lt1"/>
                          </a:solidFill>
                          <a:latin typeface="맑은 고딕"/>
                        </a:defRPr>
                      </a:lvl4pPr>
                      <a:lvl5pPr marL="1828800" algn="l" rtl="0" eaLnBrk="1" latinLnBrk="0" hangingPunct="1">
                        <a:defRPr kumimoji="0" b="1" kern="1200">
                          <a:solidFill>
                            <a:schemeClr val="lt1"/>
                          </a:solidFill>
                          <a:latin typeface="맑은 고딕"/>
                        </a:defRPr>
                      </a:lvl5pPr>
                      <a:lvl6pPr marL="2286000" algn="l" rtl="0" eaLnBrk="1" latinLnBrk="0" hangingPunct="1">
                        <a:defRPr kumimoji="0" b="1" kern="1200">
                          <a:solidFill>
                            <a:schemeClr val="lt1"/>
                          </a:solidFill>
                          <a:latin typeface="맑은 고딕"/>
                        </a:defRPr>
                      </a:lvl6pPr>
                      <a:lvl7pPr marL="2743200" algn="l" rtl="0" eaLnBrk="1" latinLnBrk="0" hangingPunct="1">
                        <a:defRPr kumimoji="0" b="1" kern="1200">
                          <a:solidFill>
                            <a:schemeClr val="lt1"/>
                          </a:solidFill>
                          <a:latin typeface="맑은 고딕"/>
                        </a:defRPr>
                      </a:lvl7pPr>
                      <a:lvl8pPr marL="3200400" algn="l" rtl="0" eaLnBrk="1" latinLnBrk="0" hangingPunct="1">
                        <a:defRPr kumimoji="0" b="1" kern="1200">
                          <a:solidFill>
                            <a:schemeClr val="lt1"/>
                          </a:solidFill>
                          <a:latin typeface="맑은 고딕"/>
                        </a:defRPr>
                      </a:lvl8pPr>
                      <a:lvl9pPr marL="3657600" algn="l" rtl="0" eaLnBrk="1" latinLnBrk="0" hangingPunct="1">
                        <a:defRPr kumimoji="0" b="1" kern="1200">
                          <a:solidFill>
                            <a:schemeClr val="lt1"/>
                          </a:solidFill>
                          <a:latin typeface="맑은 고딕"/>
                        </a:defRPr>
                      </a:lvl9pPr>
                    </a:lstStyle>
                    <a:p>
                      <a:pPr algn="ctr" latinLnBrk="0">
                        <a:lnSpc>
                          <a:spcPct val="100000"/>
                        </a:lnSpc>
                        <a:spcAft>
                          <a:spcPts val="0"/>
                        </a:spcAft>
                      </a:pPr>
                      <a:r>
                        <a:rPr lang="ko-KR" altLang="en-US" sz="1100" kern="100" dirty="0">
                          <a:solidFill>
                            <a:schemeClr val="tx1"/>
                          </a:solidFill>
                          <a:latin typeface="나눔고딕" pitchFamily="50" charset="-127"/>
                          <a:ea typeface="나눔고딕" pitchFamily="50" charset="-127"/>
                          <a:cs typeface="Times New Roman"/>
                        </a:rPr>
                        <a:t>본원 발명</a:t>
                      </a:r>
                      <a:endParaRPr lang="ko-KR" sz="1100" kern="100" dirty="0">
                        <a:solidFill>
                          <a:schemeClr val="tx1"/>
                        </a:solidFill>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gridSpan="6">
                  <a:txBody>
                    <a:bodyPr/>
                    <a:lstStyle/>
                    <a:p>
                      <a:pPr algn="ctr"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선행기술</a:t>
                      </a:r>
                      <a:r>
                        <a:rPr kumimoji="0" lang="en-US" altLang="ko-KR" sz="1100" b="1" kern="100" dirty="0">
                          <a:solidFill>
                            <a:schemeClr val="tx1"/>
                          </a:solidFill>
                          <a:latin typeface="나눔고딕" pitchFamily="50" charset="-127"/>
                          <a:ea typeface="나눔고딕" pitchFamily="50" charset="-127"/>
                          <a:cs typeface="Times New Roman"/>
                        </a:rPr>
                        <a:t>6</a:t>
                      </a:r>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rowSpan="4">
                  <a:txBody>
                    <a:bodyPr/>
                    <a:lstStyle/>
                    <a:p>
                      <a:pPr marL="0" algn="ctr" defTabSz="914400" rtl="0" eaLnBrk="1" latinLnBrk="0" hangingPunct="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대비</a:t>
                      </a:r>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3118222420"/>
                  </a:ext>
                </a:extLst>
              </a:tr>
              <a:tr h="315228">
                <a:tc rowSpan="3">
                  <a:txBody>
                    <a:bodyPr/>
                    <a:lstStyle>
                      <a:lvl1pPr marL="0" algn="l" rtl="0" eaLnBrk="1" latinLnBrk="0" hangingPunct="1">
                        <a:defRPr kumimoji="0" kern="1200">
                          <a:solidFill>
                            <a:schemeClr val="dk1"/>
                          </a:solidFill>
                          <a:latin typeface="맑은 고딕"/>
                        </a:defRPr>
                      </a:lvl1pPr>
                      <a:lvl2pPr marL="457200" algn="l" rtl="0" eaLnBrk="1" latinLnBrk="0" hangingPunct="1">
                        <a:defRPr kumimoji="0" kern="1200">
                          <a:solidFill>
                            <a:schemeClr val="dk1"/>
                          </a:solidFill>
                          <a:latin typeface="맑은 고딕"/>
                        </a:defRPr>
                      </a:lvl2pPr>
                      <a:lvl3pPr marL="914400" algn="l" rtl="0" eaLnBrk="1" latinLnBrk="0" hangingPunct="1">
                        <a:defRPr kumimoji="0" kern="1200">
                          <a:solidFill>
                            <a:schemeClr val="dk1"/>
                          </a:solidFill>
                          <a:latin typeface="맑은 고딕"/>
                        </a:defRPr>
                      </a:lvl3pPr>
                      <a:lvl4pPr marL="1371600" algn="l" rtl="0" eaLnBrk="1" latinLnBrk="0" hangingPunct="1">
                        <a:defRPr kumimoji="0" kern="1200">
                          <a:solidFill>
                            <a:schemeClr val="dk1"/>
                          </a:solidFill>
                          <a:latin typeface="맑은 고딕"/>
                        </a:defRPr>
                      </a:lvl4pPr>
                      <a:lvl5pPr marL="1828800" algn="l" rtl="0" eaLnBrk="1" latinLnBrk="0" hangingPunct="1">
                        <a:defRPr kumimoji="0" kern="1200">
                          <a:solidFill>
                            <a:schemeClr val="dk1"/>
                          </a:solidFill>
                          <a:latin typeface="맑은 고딕"/>
                        </a:defRPr>
                      </a:lvl5pPr>
                      <a:lvl6pPr marL="2286000" algn="l" rtl="0" eaLnBrk="1" latinLnBrk="0" hangingPunct="1">
                        <a:defRPr kumimoji="0" kern="1200">
                          <a:solidFill>
                            <a:schemeClr val="dk1"/>
                          </a:solidFill>
                          <a:latin typeface="맑은 고딕"/>
                        </a:defRPr>
                      </a:lvl6pPr>
                      <a:lvl7pPr marL="2743200" algn="l" rtl="0" eaLnBrk="1" latinLnBrk="0" hangingPunct="1">
                        <a:defRPr kumimoji="0" kern="1200">
                          <a:solidFill>
                            <a:schemeClr val="dk1"/>
                          </a:solidFill>
                          <a:latin typeface="맑은 고딕"/>
                        </a:defRPr>
                      </a:lvl7pPr>
                      <a:lvl8pPr marL="3200400" algn="l" rtl="0" eaLnBrk="1" latinLnBrk="0" hangingPunct="1">
                        <a:defRPr kumimoji="0" kern="1200">
                          <a:solidFill>
                            <a:schemeClr val="dk1"/>
                          </a:solidFill>
                          <a:latin typeface="맑은 고딕"/>
                        </a:defRPr>
                      </a:lvl8pPr>
                      <a:lvl9pPr marL="3657600" algn="l" rtl="0" eaLnBrk="1" latinLnBrk="0" hangingPunct="1">
                        <a:defRPr kumimoji="0" kern="1200">
                          <a:solidFill>
                            <a:schemeClr val="dk1"/>
                          </a:solidFill>
                          <a:latin typeface="맑은 고딕"/>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1100" b="1" kern="100" dirty="0" err="1">
                          <a:solidFill>
                            <a:schemeClr val="tx1"/>
                          </a:solidFill>
                          <a:latin typeface="나눔고딕" pitchFamily="50" charset="-127"/>
                          <a:ea typeface="나눔고딕" pitchFamily="50" charset="-127"/>
                          <a:cs typeface="Times New Roman"/>
                        </a:rPr>
                        <a:t>독립항</a:t>
                      </a:r>
                      <a:r>
                        <a:rPr kumimoji="0" lang="ko-KR" altLang="en-US" sz="1100" b="1" kern="100" dirty="0">
                          <a:solidFill>
                            <a:schemeClr val="tx1"/>
                          </a:solidFill>
                          <a:latin typeface="나눔고딕" pitchFamily="50" charset="-127"/>
                          <a:ea typeface="나눔고딕" pitchFamily="50" charset="-127"/>
                          <a:cs typeface="Times New Roman"/>
                        </a:rPr>
                        <a:t> 예시</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3">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100" dirty="0"/>
                        <a:t>가상 물체와 사용자 객체가 접촉할 때</a:t>
                      </a:r>
                      <a:r>
                        <a:rPr lang="en-US" altLang="ko-KR" sz="1100" dirty="0"/>
                        <a:t>, </a:t>
                      </a:r>
                      <a:r>
                        <a:rPr lang="ko-KR" altLang="en-US" sz="1100" dirty="0"/>
                        <a:t>가상물체의 표면 질감에 따라 힘 피드백 변수를 변경</a:t>
                      </a:r>
                      <a:endParaRPr lang="en-US" altLang="ko-KR" sz="11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just" latinLnBrk="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등록번호</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l" latinLnBrk="1">
                        <a:lnSpc>
                          <a:spcPct val="100000"/>
                        </a:lnSpc>
                        <a:spcAft>
                          <a:spcPts val="0"/>
                        </a:spcAft>
                      </a:pPr>
                      <a:r>
                        <a:rPr lang="en-US" altLang="ko-KR" sz="1100" dirty="0"/>
                        <a:t>KR1793940</a:t>
                      </a:r>
                      <a:endParaRPr lang="en-US" altLang="ko-KR" sz="1100" kern="1200" dirty="0">
                        <a:solidFill>
                          <a:schemeClr val="tx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just" latinLnBrk="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출원인</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100" kern="1200" dirty="0">
                          <a:solidFill>
                            <a:schemeClr val="tx1"/>
                          </a:solidFill>
                          <a:latin typeface="+mn-lt"/>
                          <a:ea typeface="+mn-ea"/>
                          <a:cs typeface="+mn-cs"/>
                        </a:rPr>
                        <a:t>인천대학교 산학협력단</a:t>
                      </a:r>
                      <a:endParaRPr lang="en-US" altLang="ko-KR" sz="110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ko-KR" altLang="en-US" sz="1100" b="1" kern="100">
                          <a:solidFill>
                            <a:schemeClr val="tx1"/>
                          </a:solidFill>
                          <a:latin typeface="나눔고딕" pitchFamily="50" charset="-127"/>
                          <a:ea typeface="나눔고딕" pitchFamily="50" charset="-127"/>
                          <a:cs typeface="Times New Roman"/>
                        </a:rPr>
                        <a:t>권리현황</a:t>
                      </a:r>
                      <a:endParaRPr lang="en-US" altLang="ko-KR" sz="1300"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just" latinLnBrk="0">
                        <a:lnSpc>
                          <a:spcPct val="100000"/>
                        </a:lnSpc>
                        <a:spcAft>
                          <a:spcPts val="0"/>
                        </a:spcAft>
                      </a:pPr>
                      <a:r>
                        <a:rPr lang="ko-KR" altLang="en-US" sz="1100" kern="1200" dirty="0">
                          <a:solidFill>
                            <a:schemeClr val="tx1"/>
                          </a:solidFill>
                          <a:latin typeface="+mn-lt"/>
                          <a:ea typeface="+mn-ea"/>
                          <a:cs typeface="+mn-cs"/>
                        </a:rPr>
                        <a:t>권리 있음</a:t>
                      </a:r>
                      <a:endParaRPr lang="en-US" altLang="ko-KR" sz="110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vMerge="1">
                  <a:txBody>
                    <a:bodyPr/>
                    <a:lstStyle/>
                    <a:p>
                      <a:pPr algn="just" latinLnBrk="0">
                        <a:lnSpc>
                          <a:spcPct val="100000"/>
                        </a:lnSpc>
                        <a:spcAft>
                          <a:spcPts val="0"/>
                        </a:spcAft>
                      </a:pPr>
                      <a:endParaRPr lang="en-US" altLang="ko-KR" sz="13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10001"/>
                  </a:ext>
                </a:extLst>
              </a:tr>
              <a:tr h="182880">
                <a:tc vMerge="1">
                  <a:txBody>
                    <a:bodyPr/>
                    <a:lstStyle/>
                    <a:p>
                      <a:pPr latinLnBrk="1"/>
                      <a:endParaRPr lang="ko-KR" altLang="en-US"/>
                    </a:p>
                  </a:txBody>
                  <a:tcPr/>
                </a:tc>
                <a:tc vMerge="1">
                  <a:txBody>
                    <a:bodyPr/>
                    <a:lstStyle/>
                    <a:p>
                      <a:pPr latinLnBrk="1"/>
                      <a:endParaRPr lang="ko-KR" altLang="en-US"/>
                    </a:p>
                  </a:txBody>
                  <a:tcPr/>
                </a:tc>
                <a:tc>
                  <a:txBody>
                    <a:bodyPr/>
                    <a:lstStyle/>
                    <a:p>
                      <a:pPr algn="just" latinLnBrk="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출원번호</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l" latinLnBrk="1">
                        <a:spcAft>
                          <a:spcPts val="0"/>
                        </a:spcAft>
                      </a:pPr>
                      <a:r>
                        <a:rPr lang="en-US" altLang="ko-KR" sz="1100" kern="1200" dirty="0">
                          <a:solidFill>
                            <a:schemeClr val="tx1"/>
                          </a:solidFill>
                          <a:latin typeface="+mn-lt"/>
                          <a:ea typeface="+mn-ea"/>
                          <a:cs typeface="+mn-cs"/>
                        </a:rPr>
                        <a:t>KR20150136488</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just" latinLnBrk="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출원일</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l" latinLnBrk="1">
                        <a:spcAft>
                          <a:spcPts val="0"/>
                        </a:spcAft>
                      </a:pPr>
                      <a:r>
                        <a:rPr lang="en-US" altLang="ko-KR" sz="1100" kern="1200" dirty="0">
                          <a:solidFill>
                            <a:schemeClr val="tx1"/>
                          </a:solidFill>
                          <a:latin typeface="+mn-lt"/>
                          <a:ea typeface="+mn-ea"/>
                          <a:cs typeface="+mn-cs"/>
                        </a:rPr>
                        <a:t>2015-09-25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latinLnBrk="1"/>
                      <a:r>
                        <a:rPr kumimoji="0" lang="ko-KR" altLang="en-US" sz="1100" b="1" kern="100" dirty="0">
                          <a:solidFill>
                            <a:schemeClr val="tx1"/>
                          </a:solidFill>
                          <a:latin typeface="나눔고딕" pitchFamily="50" charset="-127"/>
                          <a:ea typeface="나눔고딕" pitchFamily="50" charset="-127"/>
                          <a:cs typeface="Times New Roman"/>
                        </a:rPr>
                        <a:t>패밀리</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just" latinLnBrk="0">
                        <a:lnSpc>
                          <a:spcPct val="100000"/>
                        </a:lnSpc>
                        <a:spcAft>
                          <a:spcPts val="0"/>
                        </a:spcAft>
                      </a:pPr>
                      <a:r>
                        <a:rPr lang="en-US" altLang="ko-KR" sz="1100" kern="1200" dirty="0">
                          <a:solidFill>
                            <a:schemeClr val="tx1"/>
                          </a:solidFill>
                          <a:latin typeface="+mn-lt"/>
                          <a:ea typeface="+mn-ea"/>
                          <a:cs typeface="+mn-cs"/>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vMerge="1">
                  <a:txBody>
                    <a:bodyPr/>
                    <a:lstStyle/>
                    <a:p>
                      <a:pPr latinLnBrk="1"/>
                      <a:endParaRPr lang="ko-KR" altLang="en-US"/>
                    </a:p>
                  </a:txBody>
                  <a:tcPr/>
                </a:tc>
                <a:extLst>
                  <a:ext uri="{0D108BD9-81ED-4DB2-BD59-A6C34878D82A}">
                    <a16:rowId xmlns:a16="http://schemas.microsoft.com/office/drawing/2014/main" val="4258794097"/>
                  </a:ext>
                </a:extLst>
              </a:tr>
              <a:tr h="365760">
                <a:tc vMerge="1">
                  <a:txBody>
                    <a:bodyPr/>
                    <a:lstStyle/>
                    <a:p>
                      <a:pPr latinLnBrk="1"/>
                      <a:endParaRPr lang="ko-KR" altLang="en-US"/>
                    </a:p>
                  </a:txBody>
                  <a:tcPr/>
                </a:tc>
                <a:tc vMerge="1">
                  <a:txBody>
                    <a:bodyPr/>
                    <a:lstStyle/>
                    <a:p>
                      <a:pPr latinLnBrk="1"/>
                      <a:endParaRPr lang="ko-KR" altLang="en-US"/>
                    </a:p>
                  </a:txBody>
                  <a:tcPr/>
                </a:tc>
                <a:tc>
                  <a:txBody>
                    <a:bodyPr/>
                    <a:lstStyle/>
                    <a:p>
                      <a:pPr algn="just" latinLnBrk="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명칭</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gridSpan="5">
                  <a:txBody>
                    <a:bodyPr/>
                    <a:lstStyle/>
                    <a:p>
                      <a:pPr algn="l"/>
                      <a:r>
                        <a:rPr lang="ko-KR" altLang="en-US" sz="1100" kern="1200" dirty="0" err="1">
                          <a:solidFill>
                            <a:schemeClr val="tx1"/>
                          </a:solidFill>
                          <a:latin typeface="+mn-lt"/>
                          <a:ea typeface="+mn-ea"/>
                          <a:cs typeface="+mn-cs"/>
                        </a:rPr>
                        <a:t>햅틱</a:t>
                      </a:r>
                      <a:r>
                        <a:rPr lang="ko-KR" altLang="en-US" sz="1100" kern="1200" dirty="0">
                          <a:solidFill>
                            <a:schemeClr val="tx1"/>
                          </a:solidFill>
                          <a:latin typeface="+mn-lt"/>
                          <a:ea typeface="+mn-ea"/>
                          <a:cs typeface="+mn-cs"/>
                        </a:rPr>
                        <a:t> 가상현실 </a:t>
                      </a:r>
                      <a:r>
                        <a:rPr lang="ko-KR" altLang="en-US" sz="1100" kern="1200" dirty="0" err="1">
                          <a:solidFill>
                            <a:schemeClr val="tx1"/>
                          </a:solidFill>
                          <a:latin typeface="+mn-lt"/>
                          <a:ea typeface="+mn-ea"/>
                          <a:cs typeface="+mn-cs"/>
                        </a:rPr>
                        <a:t>게이밍</a:t>
                      </a:r>
                      <a:r>
                        <a:rPr lang="ko-KR" altLang="en-US" sz="1100" kern="1200" dirty="0">
                          <a:solidFill>
                            <a:schemeClr val="tx1"/>
                          </a:solidFill>
                          <a:latin typeface="+mn-lt"/>
                          <a:ea typeface="+mn-ea"/>
                          <a:cs typeface="+mn-cs"/>
                        </a:rPr>
                        <a:t> 시스템을 이용하여 </a:t>
                      </a:r>
                      <a:r>
                        <a:rPr lang="ko-KR" altLang="en-US" sz="1100" kern="1200" dirty="0" err="1">
                          <a:solidFill>
                            <a:schemeClr val="tx1"/>
                          </a:solidFill>
                          <a:latin typeface="+mn-lt"/>
                          <a:ea typeface="+mn-ea"/>
                          <a:cs typeface="+mn-cs"/>
                        </a:rPr>
                        <a:t>햅틱</a:t>
                      </a:r>
                      <a:r>
                        <a:rPr lang="ko-KR" altLang="en-US" sz="1100" kern="1200" dirty="0">
                          <a:solidFill>
                            <a:schemeClr val="tx1"/>
                          </a:solidFill>
                          <a:latin typeface="+mn-lt"/>
                          <a:ea typeface="+mn-ea"/>
                          <a:cs typeface="+mn-cs"/>
                        </a:rPr>
                        <a:t> 퍼즐</a:t>
                      </a:r>
                      <a:r>
                        <a:rPr lang="en-US" altLang="ko-KR" sz="1100" kern="1200" dirty="0">
                          <a:solidFill>
                            <a:schemeClr val="tx1"/>
                          </a:solidFill>
                          <a:latin typeface="+mn-lt"/>
                          <a:ea typeface="+mn-ea"/>
                          <a:cs typeface="+mn-cs"/>
                        </a:rPr>
                        <a:t>, </a:t>
                      </a:r>
                      <a:r>
                        <a:rPr lang="ko-KR" altLang="en-US" sz="1100" kern="1200" dirty="0">
                          <a:solidFill>
                            <a:schemeClr val="tx1"/>
                          </a:solidFill>
                          <a:latin typeface="+mn-lt"/>
                          <a:ea typeface="+mn-ea"/>
                          <a:cs typeface="+mn-cs"/>
                        </a:rPr>
                        <a:t>형태 퍼즐 및 위치 퍼즐을 제공하는 방법</a:t>
                      </a:r>
                      <a:endParaRPr lang="en-US" altLang="ko-KR" sz="110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hMerge="1">
                  <a:txBody>
                    <a:bodyPr/>
                    <a:lstStyle/>
                    <a:p>
                      <a:pPr algn="just" latinLnBrk="0">
                        <a:lnSpc>
                          <a:spcPct val="100000"/>
                        </a:lnSpc>
                        <a:spcAft>
                          <a:spcPts val="0"/>
                        </a:spcAft>
                      </a:pPr>
                      <a:endParaRPr lang="en-US" altLang="ko-KR" sz="13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tcPr>
                </a:tc>
                <a:tc hMerge="1">
                  <a:txBody>
                    <a:bodyPr/>
                    <a:lstStyle/>
                    <a:p>
                      <a:pPr latinLnBrk="1"/>
                      <a:endParaRPr lang="ko-KR" altLang="en-US"/>
                    </a:p>
                  </a:txBody>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tcPr>
                </a:tc>
                <a:tc vMerge="1">
                  <a:txBody>
                    <a:bodyPr/>
                    <a:lstStyle/>
                    <a:p>
                      <a:pPr latinLnBrk="1"/>
                      <a:endParaRPr lang="ko-KR" altLang="en-US"/>
                    </a:p>
                  </a:txBody>
                  <a:tcPr/>
                </a:tc>
                <a:extLst>
                  <a:ext uri="{0D108BD9-81ED-4DB2-BD59-A6C34878D82A}">
                    <a16:rowId xmlns:a16="http://schemas.microsoft.com/office/drawing/2014/main" val="2985670365"/>
                  </a:ext>
                </a:extLst>
              </a:tr>
              <a:tr h="362688">
                <a:tc rowSpan="2">
                  <a:txBody>
                    <a:bodyPr/>
                    <a:lstStyle/>
                    <a:p>
                      <a:pPr algn="ctr" latinLnBrk="1"/>
                      <a:r>
                        <a:rPr kumimoji="0" lang="ko-KR" altLang="en-US" sz="1100" b="1" kern="100" dirty="0">
                          <a:solidFill>
                            <a:schemeClr val="tx1"/>
                          </a:solidFill>
                          <a:latin typeface="나눔고딕" pitchFamily="50" charset="-127"/>
                          <a:ea typeface="나눔고딕" pitchFamily="50" charset="-127"/>
                          <a:cs typeface="Times New Roman"/>
                        </a:rPr>
                        <a:t>구성요소</a:t>
                      </a:r>
                      <a:r>
                        <a:rPr kumimoji="0" lang="en-US" altLang="ko-KR" sz="1100" b="1" kern="100" dirty="0">
                          <a:solidFill>
                            <a:schemeClr val="tx1"/>
                          </a:solidFill>
                          <a:latin typeface="나눔고딕" pitchFamily="50" charset="-127"/>
                          <a:ea typeface="나눔고딕" pitchFamily="50" charset="-127"/>
                          <a:cs typeface="Times New Roman"/>
                        </a:rPr>
                        <a:t>1</a:t>
                      </a:r>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2">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endParaRPr lang="en-US" altLang="ko-KR" sz="1100" dirty="0"/>
                    </a:p>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100" u="sng" kern="100" dirty="0">
                          <a:latin typeface="나눔고딕" pitchFamily="50" charset="-127"/>
                          <a:ea typeface="나눔고딕" pitchFamily="50" charset="-127"/>
                          <a:cs typeface="Times New Roman"/>
                        </a:rPr>
                        <a:t>가상 물체와 사용자 객체가 접촉</a:t>
                      </a:r>
                      <a:endParaRPr lang="en-US" altLang="ko-KR" sz="1100" u="sng"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rowSpan="2" gridSpan="4">
                  <a:txBody>
                    <a:bodyPr/>
                    <a:lstStyle/>
                    <a:p>
                      <a:pPr marL="171450" indent="-171450" algn="just" latinLnBrk="1">
                        <a:lnSpc>
                          <a:spcPct val="100000"/>
                        </a:lnSpc>
                        <a:spcAft>
                          <a:spcPts val="0"/>
                        </a:spcAft>
                        <a:buFont typeface="Arial" panose="020B0604020202020204" pitchFamily="34" charset="0"/>
                        <a:buChar char="•"/>
                      </a:pPr>
                      <a:r>
                        <a:rPr lang="ko-KR" altLang="en-US" sz="1100" kern="100" dirty="0">
                          <a:latin typeface="나눔고딕" pitchFamily="50" charset="-127"/>
                          <a:ea typeface="나눔고딕" pitchFamily="50" charset="-127"/>
                          <a:cs typeface="Times New Roman"/>
                        </a:rPr>
                        <a:t>청구항 </a:t>
                      </a:r>
                      <a:r>
                        <a:rPr lang="en-US" altLang="ko-KR" sz="1100" kern="100" dirty="0">
                          <a:latin typeface="나눔고딕" pitchFamily="50" charset="-127"/>
                          <a:ea typeface="나눔고딕" pitchFamily="50" charset="-127"/>
                          <a:cs typeface="Times New Roman"/>
                        </a:rPr>
                        <a:t>1</a:t>
                      </a:r>
                    </a:p>
                    <a:p>
                      <a:pPr marL="0" indent="0" algn="just" latinLnBrk="1">
                        <a:lnSpc>
                          <a:spcPct val="100000"/>
                        </a:lnSpc>
                        <a:spcAft>
                          <a:spcPts val="0"/>
                        </a:spcAft>
                        <a:buFont typeface="Arial" panose="020B0604020202020204" pitchFamily="34" charset="0"/>
                        <a:buNone/>
                      </a:pPr>
                      <a:r>
                        <a:rPr lang="ko-KR" altLang="en-US" sz="1100" dirty="0" err="1"/>
                        <a:t>햅틱</a:t>
                      </a:r>
                      <a:r>
                        <a:rPr lang="ko-KR" altLang="en-US" sz="1100" dirty="0"/>
                        <a:t> 장치를 이용하여 상기 </a:t>
                      </a:r>
                      <a:r>
                        <a:rPr lang="ko-KR" altLang="en-US" sz="1100" u="sng" dirty="0"/>
                        <a:t>질의 객체 및 복수의 예시 객체들 각각에 대한 촉각 감각을 사용자에게 제공</a:t>
                      </a:r>
                      <a:r>
                        <a:rPr lang="ko-KR" altLang="en-US" sz="1100" dirty="0"/>
                        <a:t>하는 단계</a:t>
                      </a:r>
                      <a:endParaRPr lang="en-US" altLang="ko-KR" sz="1100" dirty="0"/>
                    </a:p>
                    <a:p>
                      <a:pPr marL="0" indent="0" algn="just" latinLnBrk="1">
                        <a:lnSpc>
                          <a:spcPct val="100000"/>
                        </a:lnSpc>
                        <a:spcAft>
                          <a:spcPts val="0"/>
                        </a:spcAft>
                        <a:buFont typeface="Arial" panose="020B0604020202020204" pitchFamily="34" charset="0"/>
                        <a:buNone/>
                      </a:pPr>
                      <a:r>
                        <a:rPr lang="ko-KR" altLang="en-US" sz="1100" dirty="0"/>
                        <a:t>입력부를 이용하여 상기 사용자로부터 상기 복수의 예시 객체 중 상기 질의 객체와 동일한 </a:t>
                      </a:r>
                      <a:r>
                        <a:rPr lang="ko-KR" altLang="en-US" sz="1100" u="sng" dirty="0"/>
                        <a:t>질감</a:t>
                      </a:r>
                      <a:r>
                        <a:rPr lang="ko-KR" altLang="en-US" sz="1100" dirty="0"/>
                        <a:t>의 예시 객체에 대한 선택을 수신하는 단계</a:t>
                      </a:r>
                      <a:endParaRPr kumimoji="0" lang="en-US" altLang="ko-KR" sz="1100" b="0" u="sng" kern="100" dirty="0">
                        <a:solidFill>
                          <a:schemeClr val="tx1"/>
                        </a:solidFill>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2" hMerge="1">
                  <a:txBody>
                    <a:bodyPr/>
                    <a:lstStyle/>
                    <a:p>
                      <a:pPr latinLnBrk="1"/>
                      <a:endParaRPr lang="ko-KR" altLang="en-US"/>
                    </a:p>
                  </a:txBody>
                  <a:tcPr/>
                </a:tc>
                <a:tc rowSpan="2" hMerge="1">
                  <a:txBody>
                    <a:bodyPr/>
                    <a:lstStyle/>
                    <a:p>
                      <a:pPr latinLnBrk="1"/>
                      <a:endParaRPr lang="ko-KR" altLang="en-US"/>
                    </a:p>
                  </a:txBody>
                  <a:tcPr/>
                </a:tc>
                <a:tc rowSpan="2"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gridSpan="2">
                  <a:txBody>
                    <a:bodyPr/>
                    <a:lstStyle/>
                    <a:p>
                      <a:pPr algn="ctr" latinLnBrk="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대표도면</a:t>
                      </a:r>
                      <a:endParaRPr lang="en-US" altLang="ko-KR" sz="1100" kern="100" dirty="0">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rowSpan="2">
                  <a:txBody>
                    <a:bodyPr/>
                    <a:lstStyle/>
                    <a:p>
                      <a:pPr algn="ctr" latinLnBrk="1"/>
                      <a:r>
                        <a:rPr lang="ko-KR" altLang="en-US" sz="1100" kern="100" dirty="0">
                          <a:solidFill>
                            <a:schemeClr val="tx1"/>
                          </a:solidFill>
                          <a:latin typeface="나눔고딕" pitchFamily="50" charset="-127"/>
                          <a:ea typeface="나눔고딕" pitchFamily="50" charset="-127"/>
                          <a:cs typeface="Times New Roman"/>
                        </a:rPr>
                        <a:t>유사</a:t>
                      </a:r>
                    </a:p>
                  </a:txBody>
                  <a:tcPr anchor="ctr">
                    <a:lnL w="190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2957250141"/>
                  </a:ext>
                </a:extLst>
              </a:tr>
              <a:tr h="1356493">
                <a:tc vMerge="1">
                  <a:txBody>
                    <a:bodyPr/>
                    <a:lstStyle/>
                    <a:p>
                      <a:pPr latinLnBrk="1"/>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vMerge="1">
                  <a:txBody>
                    <a:bodyPr/>
                    <a:lstStyle/>
                    <a:p>
                      <a:pPr marL="0" indent="0" latinLnBrk="1">
                        <a:buNone/>
                      </a:pPr>
                      <a:endParaRPr lang="en-US" altLang="ko-KR" sz="1400" kern="1200" dirty="0">
                        <a:solidFill>
                          <a:schemeClr val="tx1"/>
                        </a:solidFill>
                        <a:latin typeface="+mn-lt"/>
                        <a:ea typeface="+mn-ea"/>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gridSpan="4" vMerge="1">
                  <a:txBody>
                    <a:bodyPr/>
                    <a:lstStyle/>
                    <a:p>
                      <a:pPr algn="just" latinLnBrk="0">
                        <a:lnSpc>
                          <a:spcPct val="100000"/>
                        </a:lnSpc>
                        <a:spcAft>
                          <a:spcPts val="0"/>
                        </a:spcAft>
                      </a:pPr>
                      <a:endParaRPr lang="en-US" altLang="ko-KR" sz="13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rowSpan="2" gridSpan="2">
                  <a:txBody>
                    <a:bodyPr/>
                    <a:lstStyle/>
                    <a:p>
                      <a:pPr latinLnBrk="1"/>
                      <a:endParaRPr lang="ko-KR" altLang="en-US" sz="11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2"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vMerge="1">
                  <a:txBody>
                    <a:bodyPr/>
                    <a:lstStyle/>
                    <a:p>
                      <a:pPr latinLnBrk="1"/>
                      <a:endParaRPr lang="ko-KR" altLang="en-US" sz="1300"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1356027890"/>
                  </a:ext>
                </a:extLst>
              </a:tr>
              <a:tr h="1719182">
                <a:tc>
                  <a:txBody>
                    <a:bodyPr/>
                    <a:lstStyle/>
                    <a:p>
                      <a:pPr algn="ctr" latinLnBrk="1"/>
                      <a:r>
                        <a:rPr kumimoji="0" lang="ko-KR" altLang="en-US" sz="1100" b="1" kern="100" dirty="0">
                          <a:solidFill>
                            <a:schemeClr val="tx1"/>
                          </a:solidFill>
                          <a:latin typeface="나눔고딕" pitchFamily="50" charset="-127"/>
                          <a:ea typeface="나눔고딕" pitchFamily="50" charset="-127"/>
                          <a:cs typeface="Times New Roman"/>
                        </a:rPr>
                        <a:t>구성요소</a:t>
                      </a:r>
                      <a:r>
                        <a:rPr kumimoji="0" lang="en-US" altLang="ko-KR" sz="1100" b="1" kern="100" dirty="0">
                          <a:solidFill>
                            <a:schemeClr val="tx1"/>
                          </a:solidFill>
                          <a:latin typeface="나눔고딕" pitchFamily="50" charset="-127"/>
                          <a:ea typeface="나눔고딕" pitchFamily="50" charset="-127"/>
                          <a:cs typeface="Times New Roman"/>
                        </a:rPr>
                        <a:t>2</a:t>
                      </a:r>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100" u="sng" kern="100" dirty="0">
                          <a:latin typeface="나눔고딕" pitchFamily="50" charset="-127"/>
                          <a:ea typeface="나눔고딕" pitchFamily="50" charset="-127"/>
                          <a:cs typeface="Times New Roman"/>
                        </a:rPr>
                        <a:t>가상물체의 표면 질감</a:t>
                      </a:r>
                      <a:r>
                        <a:rPr lang="ko-KR" altLang="en-US" sz="1100" kern="100" dirty="0">
                          <a:latin typeface="나눔고딕" pitchFamily="50" charset="-127"/>
                          <a:ea typeface="나눔고딕" pitchFamily="50" charset="-127"/>
                          <a:cs typeface="Times New Roman"/>
                        </a:rPr>
                        <a:t>에 따라 힘 피드백 변수를 변경</a:t>
                      </a:r>
                      <a:endParaRPr lang="en-US" altLang="ko-KR" sz="11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gridSpan="4">
                  <a:txBody>
                    <a:bodyPr/>
                    <a:lstStyle/>
                    <a:p>
                      <a:pPr marL="0" marR="0" lvl="0" indent="0" algn="just"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lang="ko-KR" altLang="en-US" sz="1100" u="sng" dirty="0"/>
                        <a:t>질감은 강성</a:t>
                      </a:r>
                      <a:r>
                        <a:rPr lang="en-US" altLang="ko-KR" sz="1100" u="sng" dirty="0"/>
                        <a:t>, </a:t>
                      </a:r>
                      <a:r>
                        <a:rPr lang="ko-KR" altLang="en-US" sz="1100" u="sng" dirty="0"/>
                        <a:t>감쇠</a:t>
                      </a:r>
                      <a:r>
                        <a:rPr lang="en-US" altLang="ko-KR" sz="1100" u="sng" dirty="0"/>
                        <a:t>, </a:t>
                      </a:r>
                      <a:r>
                        <a:rPr lang="ko-KR" altLang="en-US" sz="1100" u="sng" dirty="0"/>
                        <a:t>정지 마찰 및 운동 마찰</a:t>
                      </a:r>
                      <a:r>
                        <a:rPr lang="ko-KR" altLang="en-US" sz="1100" dirty="0"/>
                        <a:t> 중 적어도 하나 이상의 </a:t>
                      </a:r>
                      <a:r>
                        <a:rPr lang="ko-KR" altLang="en-US" sz="1100" dirty="0" err="1"/>
                        <a:t>햅틱</a:t>
                      </a:r>
                      <a:r>
                        <a:rPr lang="ko-KR" altLang="en-US" sz="1100" dirty="0"/>
                        <a:t> 특성을 기반으로 구현</a:t>
                      </a:r>
                      <a:endParaRPr lang="en-US" altLang="ko-KR" sz="11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100" kern="100" dirty="0">
                          <a:solidFill>
                            <a:schemeClr val="tx1"/>
                          </a:solidFill>
                          <a:latin typeface="나눔고딕" pitchFamily="50" charset="-127"/>
                          <a:ea typeface="나눔고딕" pitchFamily="50" charset="-127"/>
                          <a:cs typeface="Times New Roman"/>
                        </a:rPr>
                        <a:t>유사</a:t>
                      </a:r>
                    </a:p>
                  </a:txBody>
                  <a:tcPr anchor="ctr">
                    <a:lnL w="190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265619136"/>
                  </a:ext>
                </a:extLst>
              </a:tr>
              <a:tr h="1044666">
                <a:tc>
                  <a:txBody>
                    <a:bodyPr/>
                    <a:lstStyle/>
                    <a:p>
                      <a:pPr algn="ctr"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검토의견</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gridSpan="8">
                  <a:txBody>
                    <a:bodyPr/>
                    <a:lstStyle/>
                    <a:p>
                      <a:pPr marL="400050" indent="-400050" algn="l" latinLnBrk="1">
                        <a:lnSpc>
                          <a:spcPct val="100000"/>
                        </a:lnSpc>
                        <a:spcAft>
                          <a:spcPts val="0"/>
                        </a:spcAft>
                        <a:buAutoNum type="romanLcParenR"/>
                      </a:pPr>
                      <a:r>
                        <a:rPr lang="ko-KR" altLang="en-US" sz="1100" u="none" kern="1200" dirty="0">
                          <a:solidFill>
                            <a:schemeClr val="tx1"/>
                          </a:solidFill>
                          <a:latin typeface="+mn-lt"/>
                          <a:ea typeface="+mn-ea"/>
                          <a:cs typeface="+mn-cs"/>
                        </a:rPr>
                        <a:t>본원발명의 </a:t>
                      </a:r>
                      <a:r>
                        <a:rPr lang="ko-KR" altLang="en-US" sz="1100" u="sng" kern="1200" dirty="0">
                          <a:solidFill>
                            <a:schemeClr val="tx1"/>
                          </a:solidFill>
                          <a:latin typeface="+mn-lt"/>
                          <a:ea typeface="+mn-ea"/>
                          <a:cs typeface="+mn-cs"/>
                        </a:rPr>
                        <a:t>구성요소 </a:t>
                      </a:r>
                      <a:r>
                        <a:rPr lang="en-US" altLang="ko-KR" sz="1100" u="sng" kern="1200" dirty="0">
                          <a:solidFill>
                            <a:schemeClr val="tx1"/>
                          </a:solidFill>
                          <a:latin typeface="+mn-lt"/>
                          <a:ea typeface="+mn-ea"/>
                          <a:cs typeface="+mn-cs"/>
                        </a:rPr>
                        <a:t>1 </a:t>
                      </a:r>
                      <a:r>
                        <a:rPr lang="ko-KR" altLang="en-US" sz="1100" u="sng" kern="1200" dirty="0">
                          <a:solidFill>
                            <a:schemeClr val="tx1"/>
                          </a:solidFill>
                          <a:latin typeface="+mn-lt"/>
                          <a:ea typeface="+mn-ea"/>
                          <a:cs typeface="+mn-cs"/>
                        </a:rPr>
                        <a:t>및 </a:t>
                      </a:r>
                      <a:r>
                        <a:rPr lang="en-US" altLang="ko-KR" sz="1100" u="sng" kern="1200" dirty="0">
                          <a:solidFill>
                            <a:schemeClr val="tx1"/>
                          </a:solidFill>
                          <a:latin typeface="+mn-lt"/>
                          <a:ea typeface="+mn-ea"/>
                          <a:cs typeface="+mn-cs"/>
                        </a:rPr>
                        <a:t>2</a:t>
                      </a:r>
                      <a:r>
                        <a:rPr lang="ko-KR" altLang="en-US" sz="1100" u="sng" kern="1200" dirty="0">
                          <a:solidFill>
                            <a:schemeClr val="tx1"/>
                          </a:solidFill>
                          <a:latin typeface="+mn-lt"/>
                          <a:ea typeface="+mn-ea"/>
                          <a:cs typeface="+mn-cs"/>
                        </a:rPr>
                        <a:t>와 유사한 구성이 선행기술 </a:t>
                      </a:r>
                      <a:r>
                        <a:rPr lang="en-US" altLang="ko-KR" sz="1100" u="sng" kern="1200" dirty="0">
                          <a:solidFill>
                            <a:schemeClr val="tx1"/>
                          </a:solidFill>
                          <a:latin typeface="+mn-lt"/>
                          <a:ea typeface="+mn-ea"/>
                          <a:cs typeface="+mn-cs"/>
                        </a:rPr>
                        <a:t>6</a:t>
                      </a:r>
                      <a:r>
                        <a:rPr lang="ko-KR" altLang="en-US" sz="1100" u="sng" kern="1200" dirty="0">
                          <a:solidFill>
                            <a:schemeClr val="tx1"/>
                          </a:solidFill>
                          <a:latin typeface="+mn-lt"/>
                          <a:ea typeface="+mn-ea"/>
                          <a:cs typeface="+mn-cs"/>
                        </a:rPr>
                        <a:t>에 개시되어 진보성이 없다</a:t>
                      </a:r>
                      <a:r>
                        <a:rPr lang="ko-KR" altLang="en-US" sz="1100" u="none" kern="1200" dirty="0">
                          <a:solidFill>
                            <a:schemeClr val="tx1"/>
                          </a:solidFill>
                          <a:latin typeface="+mn-lt"/>
                          <a:ea typeface="+mn-ea"/>
                          <a:cs typeface="+mn-cs"/>
                        </a:rPr>
                        <a:t>고 판단됨</a:t>
                      </a:r>
                      <a:endParaRPr lang="en-US" altLang="ko-KR" sz="1100" u="none" kern="1200" dirty="0">
                        <a:solidFill>
                          <a:schemeClr val="tx1"/>
                        </a:solidFill>
                        <a:latin typeface="+mn-lt"/>
                        <a:ea typeface="+mn-ea"/>
                        <a:cs typeface="+mn-cs"/>
                      </a:endParaRPr>
                    </a:p>
                    <a:p>
                      <a:pPr marL="400050" indent="-400050" algn="l" latinLnBrk="1">
                        <a:lnSpc>
                          <a:spcPct val="100000"/>
                        </a:lnSpc>
                        <a:spcAft>
                          <a:spcPts val="0"/>
                        </a:spcAft>
                        <a:buAutoNum type="romanLcParenR"/>
                      </a:pPr>
                      <a:r>
                        <a:rPr lang="ko-KR" altLang="en-US" sz="1100" u="none" kern="1200" dirty="0">
                          <a:solidFill>
                            <a:schemeClr val="tx1"/>
                          </a:solidFill>
                          <a:latin typeface="+mn-lt"/>
                          <a:ea typeface="+mn-ea"/>
                          <a:cs typeface="+mn-cs"/>
                        </a:rPr>
                        <a:t>특히</a:t>
                      </a:r>
                      <a:r>
                        <a:rPr lang="en-US" altLang="ko-KR" sz="1100" u="none" kern="1200" dirty="0">
                          <a:solidFill>
                            <a:schemeClr val="tx1"/>
                          </a:solidFill>
                          <a:latin typeface="+mn-lt"/>
                          <a:ea typeface="+mn-ea"/>
                          <a:cs typeface="+mn-cs"/>
                        </a:rPr>
                        <a:t>, </a:t>
                      </a:r>
                      <a:r>
                        <a:rPr lang="ko-KR" altLang="en-US" sz="1100" u="none" kern="1200" dirty="0">
                          <a:solidFill>
                            <a:schemeClr val="tx1"/>
                          </a:solidFill>
                          <a:latin typeface="+mn-lt"/>
                          <a:ea typeface="+mn-ea"/>
                          <a:cs typeface="+mn-cs"/>
                        </a:rPr>
                        <a:t>선행문헌 </a:t>
                      </a:r>
                      <a:r>
                        <a:rPr lang="en-US" altLang="ko-KR" sz="1100" u="none" kern="1200" dirty="0">
                          <a:solidFill>
                            <a:schemeClr val="tx1"/>
                          </a:solidFill>
                          <a:latin typeface="+mn-lt"/>
                          <a:ea typeface="+mn-ea"/>
                          <a:cs typeface="+mn-cs"/>
                        </a:rPr>
                        <a:t>6</a:t>
                      </a:r>
                      <a:r>
                        <a:rPr lang="ko-KR" altLang="en-US" sz="1100" u="none" kern="1200" dirty="0">
                          <a:solidFill>
                            <a:schemeClr val="tx1"/>
                          </a:solidFill>
                          <a:latin typeface="+mn-lt"/>
                          <a:ea typeface="+mn-ea"/>
                          <a:cs typeface="+mn-cs"/>
                        </a:rPr>
                        <a:t>에는 </a:t>
                      </a:r>
                      <a:r>
                        <a:rPr lang="ko-KR" altLang="en-US" sz="1100" u="none" kern="1200" dirty="0" err="1">
                          <a:solidFill>
                            <a:schemeClr val="tx1"/>
                          </a:solidFill>
                          <a:latin typeface="+mn-lt"/>
                          <a:ea typeface="+mn-ea"/>
                          <a:cs typeface="+mn-cs"/>
                        </a:rPr>
                        <a:t>표면질감을</a:t>
                      </a:r>
                      <a:r>
                        <a:rPr lang="ko-KR" altLang="en-US" sz="1100" u="none" kern="1200" dirty="0">
                          <a:solidFill>
                            <a:schemeClr val="tx1"/>
                          </a:solidFill>
                          <a:latin typeface="+mn-lt"/>
                          <a:ea typeface="+mn-ea"/>
                          <a:cs typeface="+mn-cs"/>
                        </a:rPr>
                        <a:t> 구현하기 위한 변수 중 </a:t>
                      </a:r>
                      <a:r>
                        <a:rPr lang="ko-KR" altLang="en-US" sz="1100" u="sng" kern="1200" dirty="0">
                          <a:solidFill>
                            <a:schemeClr val="tx1"/>
                          </a:solidFill>
                          <a:latin typeface="+mn-lt"/>
                          <a:ea typeface="+mn-ea"/>
                          <a:cs typeface="+mn-cs"/>
                        </a:rPr>
                        <a:t>마찰 및 감쇠</a:t>
                      </a:r>
                      <a:r>
                        <a:rPr lang="en-US" altLang="ko-KR" sz="1100" u="sng" kern="1200" dirty="0">
                          <a:solidFill>
                            <a:schemeClr val="tx1"/>
                          </a:solidFill>
                          <a:latin typeface="+mn-lt"/>
                          <a:ea typeface="+mn-ea"/>
                          <a:cs typeface="+mn-cs"/>
                        </a:rPr>
                        <a:t>(</a:t>
                      </a:r>
                      <a:r>
                        <a:rPr lang="ko-KR" altLang="en-US" sz="1100" u="sng" kern="1200" dirty="0">
                          <a:solidFill>
                            <a:schemeClr val="tx1"/>
                          </a:solidFill>
                          <a:latin typeface="+mn-lt"/>
                          <a:ea typeface="+mn-ea"/>
                          <a:cs typeface="+mn-cs"/>
                        </a:rPr>
                        <a:t>점성</a:t>
                      </a:r>
                      <a:r>
                        <a:rPr lang="en-US" altLang="ko-KR" sz="1100" u="sng" kern="1200" dirty="0">
                          <a:solidFill>
                            <a:schemeClr val="tx1"/>
                          </a:solidFill>
                          <a:latin typeface="+mn-lt"/>
                          <a:ea typeface="+mn-ea"/>
                          <a:cs typeface="+mn-cs"/>
                        </a:rPr>
                        <a:t>)</a:t>
                      </a:r>
                      <a:r>
                        <a:rPr lang="ko-KR" altLang="en-US" sz="1100" u="sng" kern="1200" dirty="0">
                          <a:solidFill>
                            <a:schemeClr val="tx1"/>
                          </a:solidFill>
                          <a:latin typeface="+mn-lt"/>
                          <a:ea typeface="+mn-ea"/>
                          <a:cs typeface="+mn-cs"/>
                        </a:rPr>
                        <a:t>이 개시</a:t>
                      </a:r>
                      <a:endParaRPr lang="en-US" altLang="ko-KR" sz="1100" u="sng" kern="1200" dirty="0">
                        <a:solidFill>
                          <a:schemeClr val="tx1"/>
                        </a:solidFill>
                        <a:latin typeface="+mn-lt"/>
                        <a:ea typeface="+mn-ea"/>
                        <a:cs typeface="+mn-cs"/>
                      </a:endParaRPr>
                    </a:p>
                    <a:p>
                      <a:pPr marL="400050" indent="-400050" algn="l" latinLnBrk="1">
                        <a:lnSpc>
                          <a:spcPct val="100000"/>
                        </a:lnSpc>
                        <a:spcAft>
                          <a:spcPts val="0"/>
                        </a:spcAft>
                        <a:buAutoNum type="romanLcParenR"/>
                      </a:pPr>
                      <a:r>
                        <a:rPr lang="ko-KR" altLang="en-US" sz="1100" u="none" kern="1200" dirty="0">
                          <a:solidFill>
                            <a:schemeClr val="tx1"/>
                          </a:solidFill>
                          <a:latin typeface="+mn-lt"/>
                          <a:ea typeface="+mn-ea"/>
                          <a:cs typeface="+mn-cs"/>
                        </a:rPr>
                        <a:t>출원 진행시에는 표면 질감을 구현하기 위한 변수 중 </a:t>
                      </a:r>
                      <a:r>
                        <a:rPr lang="en-US" altLang="ko-KR" sz="1100" u="sng" dirty="0"/>
                        <a:t>Embossing</a:t>
                      </a:r>
                      <a:r>
                        <a:rPr lang="ko-KR" altLang="en-US" sz="1100" u="sng" dirty="0"/>
                        <a:t>을 부가 한정하여 출원을 진행</a:t>
                      </a:r>
                      <a:r>
                        <a:rPr lang="ko-KR" altLang="en-US" sz="1100" dirty="0"/>
                        <a:t>하면 등록가능성을 높일 수 있다고 판단</a:t>
                      </a:r>
                      <a:endParaRPr lang="en-US" altLang="ko-KR" sz="1100" u="none" kern="1200" dirty="0">
                        <a:solidFill>
                          <a:schemeClr val="tx1"/>
                        </a:solidFill>
                        <a:latin typeface="+mn-lt"/>
                        <a:ea typeface="+mn-ea"/>
                        <a:cs typeface="+mn-cs"/>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hMerge="1">
                  <a:txBody>
                    <a:bodyPr/>
                    <a:lstStyle/>
                    <a:p>
                      <a:pPr algn="ctr" latinLnBrk="0">
                        <a:lnSpc>
                          <a:spcPct val="100000"/>
                        </a:lnSpc>
                        <a:spcAft>
                          <a:spcPts val="0"/>
                        </a:spcAft>
                      </a:pPr>
                      <a:endParaRPr kumimoji="0" lang="en-US" altLang="ko-KR" sz="1400" b="1" kern="1200" dirty="0">
                        <a:solidFill>
                          <a:schemeClr val="tx1"/>
                        </a:solidFill>
                        <a:latin typeface="맑은 고딕"/>
                        <a:ea typeface="+mn-ea"/>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0D8E8"/>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hMerge="1">
                  <a:txBody>
                    <a:bodyPr/>
                    <a:lstStyle/>
                    <a:p>
                      <a:pPr algn="ctr" latinLnBrk="1"/>
                      <a:endParaRPr lang="ko-KR" altLang="en-US" sz="1400" kern="1200" dirty="0">
                        <a:solidFill>
                          <a:schemeClr val="tx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extLst>
                  <a:ext uri="{0D108BD9-81ED-4DB2-BD59-A6C34878D82A}">
                    <a16:rowId xmlns:a16="http://schemas.microsoft.com/office/drawing/2014/main" val="2749118813"/>
                  </a:ext>
                </a:extLst>
              </a:tr>
            </a:tbl>
          </a:graphicData>
        </a:graphic>
      </p:graphicFrame>
      <p:pic>
        <p:nvPicPr>
          <p:cNvPr id="4" name="그림 3">
            <a:extLst>
              <a:ext uri="{FF2B5EF4-FFF2-40B4-BE49-F238E27FC236}">
                <a16:creationId xmlns:a16="http://schemas.microsoft.com/office/drawing/2014/main" id="{57527BCE-1812-4894-ACD8-559435323F62}"/>
              </a:ext>
            </a:extLst>
          </p:cNvPr>
          <p:cNvPicPr>
            <a:picLocks noChangeAspect="1"/>
          </p:cNvPicPr>
          <p:nvPr/>
        </p:nvPicPr>
        <p:blipFill>
          <a:blip r:embed="rId3"/>
          <a:stretch>
            <a:fillRect/>
          </a:stretch>
        </p:blipFill>
        <p:spPr>
          <a:xfrm>
            <a:off x="8979915" y="3086100"/>
            <a:ext cx="1793395" cy="1862740"/>
          </a:xfrm>
          <a:prstGeom prst="rect">
            <a:avLst/>
          </a:prstGeom>
        </p:spPr>
      </p:pic>
    </p:spTree>
    <p:extLst>
      <p:ext uri="{BB962C8B-B14F-4D97-AF65-F5344CB8AC3E}">
        <p14:creationId xmlns:p14="http://schemas.microsoft.com/office/powerpoint/2010/main" val="2090404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a:extLst>
              <a:ext uri="{FF2B5EF4-FFF2-40B4-BE49-F238E27FC236}">
                <a16:creationId xmlns:a16="http://schemas.microsoft.com/office/drawing/2014/main" id="{C37C04D4-B959-402A-AE2B-705BB01024CC}"/>
              </a:ext>
            </a:extLst>
          </p:cNvPr>
          <p:cNvGraphicFramePr>
            <a:graphicFrameLocks noGrp="1"/>
          </p:cNvGraphicFramePr>
          <p:nvPr>
            <p:extLst>
              <p:ext uri="{D42A27DB-BD31-4B8C-83A1-F6EECF244321}">
                <p14:modId xmlns:p14="http://schemas.microsoft.com/office/powerpoint/2010/main" val="3960717776"/>
              </p:ext>
            </p:extLst>
          </p:nvPr>
        </p:nvGraphicFramePr>
        <p:xfrm>
          <a:off x="300624" y="249824"/>
          <a:ext cx="11789776" cy="6478297"/>
        </p:xfrm>
        <a:graphic>
          <a:graphicData uri="http://schemas.openxmlformats.org/drawingml/2006/table">
            <a:tbl>
              <a:tblPr firstRow="1" bandRow="1"/>
              <a:tblGrid>
                <a:gridCol w="1029223">
                  <a:extLst>
                    <a:ext uri="{9D8B030D-6E8A-4147-A177-3AD203B41FA5}">
                      <a16:colId xmlns:a16="http://schemas.microsoft.com/office/drawing/2014/main" val="20000"/>
                    </a:ext>
                  </a:extLst>
                </a:gridCol>
                <a:gridCol w="2766035">
                  <a:extLst>
                    <a:ext uri="{9D8B030D-6E8A-4147-A177-3AD203B41FA5}">
                      <a16:colId xmlns:a16="http://schemas.microsoft.com/office/drawing/2014/main" val="2955187294"/>
                    </a:ext>
                  </a:extLst>
                </a:gridCol>
                <a:gridCol w="812440">
                  <a:extLst>
                    <a:ext uri="{9D8B030D-6E8A-4147-A177-3AD203B41FA5}">
                      <a16:colId xmlns:a16="http://schemas.microsoft.com/office/drawing/2014/main" val="1814746199"/>
                    </a:ext>
                  </a:extLst>
                </a:gridCol>
                <a:gridCol w="1559060">
                  <a:extLst>
                    <a:ext uri="{9D8B030D-6E8A-4147-A177-3AD203B41FA5}">
                      <a16:colId xmlns:a16="http://schemas.microsoft.com/office/drawing/2014/main" val="3307538615"/>
                    </a:ext>
                  </a:extLst>
                </a:gridCol>
                <a:gridCol w="690941">
                  <a:extLst>
                    <a:ext uri="{9D8B030D-6E8A-4147-A177-3AD203B41FA5}">
                      <a16:colId xmlns:a16="http://schemas.microsoft.com/office/drawing/2014/main" val="352519266"/>
                    </a:ext>
                  </a:extLst>
                </a:gridCol>
                <a:gridCol w="1553877">
                  <a:extLst>
                    <a:ext uri="{9D8B030D-6E8A-4147-A177-3AD203B41FA5}">
                      <a16:colId xmlns:a16="http://schemas.microsoft.com/office/drawing/2014/main" val="674982865"/>
                    </a:ext>
                  </a:extLst>
                </a:gridCol>
                <a:gridCol w="711200">
                  <a:extLst>
                    <a:ext uri="{9D8B030D-6E8A-4147-A177-3AD203B41FA5}">
                      <a16:colId xmlns:a16="http://schemas.microsoft.com/office/drawing/2014/main" val="3208583167"/>
                    </a:ext>
                  </a:extLst>
                </a:gridCol>
                <a:gridCol w="1511300">
                  <a:extLst>
                    <a:ext uri="{9D8B030D-6E8A-4147-A177-3AD203B41FA5}">
                      <a16:colId xmlns:a16="http://schemas.microsoft.com/office/drawing/2014/main" val="2319815966"/>
                    </a:ext>
                  </a:extLst>
                </a:gridCol>
                <a:gridCol w="1155700">
                  <a:extLst>
                    <a:ext uri="{9D8B030D-6E8A-4147-A177-3AD203B41FA5}">
                      <a16:colId xmlns:a16="http://schemas.microsoft.com/office/drawing/2014/main" val="1544867793"/>
                    </a:ext>
                  </a:extLst>
                </a:gridCol>
              </a:tblGrid>
              <a:tr h="601076">
                <a:tc gridSpan="9">
                  <a:txBody>
                    <a:bodyPr/>
                    <a:lstStyle>
                      <a:lvl1pPr marL="0" algn="l" rtl="0" eaLnBrk="1" latinLnBrk="0" hangingPunct="1">
                        <a:defRPr kumimoji="0" b="1" kern="1200">
                          <a:solidFill>
                            <a:schemeClr val="lt1"/>
                          </a:solidFill>
                          <a:latin typeface="맑은 고딕"/>
                        </a:defRPr>
                      </a:lvl1pPr>
                      <a:lvl2pPr marL="457200" algn="l" rtl="0" eaLnBrk="1" latinLnBrk="0" hangingPunct="1">
                        <a:defRPr kumimoji="0" b="1" kern="1200">
                          <a:solidFill>
                            <a:schemeClr val="lt1"/>
                          </a:solidFill>
                          <a:latin typeface="맑은 고딕"/>
                        </a:defRPr>
                      </a:lvl2pPr>
                      <a:lvl3pPr marL="914400" algn="l" rtl="0" eaLnBrk="1" latinLnBrk="0" hangingPunct="1">
                        <a:defRPr kumimoji="0" b="1" kern="1200">
                          <a:solidFill>
                            <a:schemeClr val="lt1"/>
                          </a:solidFill>
                          <a:latin typeface="맑은 고딕"/>
                        </a:defRPr>
                      </a:lvl3pPr>
                      <a:lvl4pPr marL="1371600" algn="l" rtl="0" eaLnBrk="1" latinLnBrk="0" hangingPunct="1">
                        <a:defRPr kumimoji="0" b="1" kern="1200">
                          <a:solidFill>
                            <a:schemeClr val="lt1"/>
                          </a:solidFill>
                          <a:latin typeface="맑은 고딕"/>
                        </a:defRPr>
                      </a:lvl4pPr>
                      <a:lvl5pPr marL="1828800" algn="l" rtl="0" eaLnBrk="1" latinLnBrk="0" hangingPunct="1">
                        <a:defRPr kumimoji="0" b="1" kern="1200">
                          <a:solidFill>
                            <a:schemeClr val="lt1"/>
                          </a:solidFill>
                          <a:latin typeface="맑은 고딕"/>
                        </a:defRPr>
                      </a:lvl5pPr>
                      <a:lvl6pPr marL="2286000" algn="l" rtl="0" eaLnBrk="1" latinLnBrk="0" hangingPunct="1">
                        <a:defRPr kumimoji="0" b="1" kern="1200">
                          <a:solidFill>
                            <a:schemeClr val="lt1"/>
                          </a:solidFill>
                          <a:latin typeface="맑은 고딕"/>
                        </a:defRPr>
                      </a:lvl6pPr>
                      <a:lvl7pPr marL="2743200" algn="l" rtl="0" eaLnBrk="1" latinLnBrk="0" hangingPunct="1">
                        <a:defRPr kumimoji="0" b="1" kern="1200">
                          <a:solidFill>
                            <a:schemeClr val="lt1"/>
                          </a:solidFill>
                          <a:latin typeface="맑은 고딕"/>
                        </a:defRPr>
                      </a:lvl7pPr>
                      <a:lvl8pPr marL="3200400" algn="l" rtl="0" eaLnBrk="1" latinLnBrk="0" hangingPunct="1">
                        <a:defRPr kumimoji="0" b="1" kern="1200">
                          <a:solidFill>
                            <a:schemeClr val="lt1"/>
                          </a:solidFill>
                          <a:latin typeface="맑은 고딕"/>
                        </a:defRPr>
                      </a:lvl8pPr>
                      <a:lvl9pPr marL="3657600" algn="l" rtl="0" eaLnBrk="1" latinLnBrk="0" hangingPunct="1">
                        <a:defRPr kumimoji="0" b="1" kern="1200">
                          <a:solidFill>
                            <a:schemeClr val="lt1"/>
                          </a:solidFill>
                          <a:latin typeface="맑은 고딕"/>
                        </a:defRPr>
                      </a:lvl9pPr>
                    </a:lstStyle>
                    <a:p>
                      <a:pPr latinLnBrk="1"/>
                      <a:r>
                        <a:rPr lang="ko-KR" altLang="en-US" sz="1800" kern="100" dirty="0">
                          <a:solidFill>
                            <a:schemeClr val="bg1"/>
                          </a:solidFill>
                          <a:latin typeface="나눔고딕" pitchFamily="50" charset="-127"/>
                          <a:ea typeface="나눔고딕" pitchFamily="50" charset="-127"/>
                          <a:cs typeface="Times New Roman"/>
                        </a:rPr>
                        <a:t>권리화 가능성 판단 </a:t>
                      </a:r>
                      <a:r>
                        <a:rPr lang="en-US" altLang="ko-KR" dirty="0"/>
                        <a:t>_</a:t>
                      </a:r>
                      <a:r>
                        <a:rPr lang="en-US" altLang="ko-KR" sz="1800" dirty="0" err="1"/>
                        <a:t>Contact_Writing</a:t>
                      </a:r>
                      <a:endParaRPr lang="ko-KR" altLang="en-US" sz="18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hMerge="1">
                  <a:txBody>
                    <a:bodyPr/>
                    <a:lstStyle/>
                    <a:p>
                      <a:pPr latinLnBrk="1"/>
                      <a:endParaRPr lang="ko-KR" altLang="en-US"/>
                    </a:p>
                  </a:txBody>
                  <a:tcPr/>
                </a:tc>
                <a:extLst>
                  <a:ext uri="{0D108BD9-81ED-4DB2-BD59-A6C34878D82A}">
                    <a16:rowId xmlns:a16="http://schemas.microsoft.com/office/drawing/2014/main" val="10000"/>
                  </a:ext>
                </a:extLst>
              </a:tr>
              <a:tr h="342632">
                <a:tc>
                  <a:txBody>
                    <a:bodyPr/>
                    <a:lstStyle>
                      <a:lvl1pPr marL="0" algn="l" rtl="0" eaLnBrk="1" latinLnBrk="0" hangingPunct="1">
                        <a:defRPr kumimoji="0" b="1" kern="1200">
                          <a:solidFill>
                            <a:schemeClr val="lt1"/>
                          </a:solidFill>
                          <a:latin typeface="맑은 고딕"/>
                        </a:defRPr>
                      </a:lvl1pPr>
                      <a:lvl2pPr marL="457200" algn="l" rtl="0" eaLnBrk="1" latinLnBrk="0" hangingPunct="1">
                        <a:defRPr kumimoji="0" b="1" kern="1200">
                          <a:solidFill>
                            <a:schemeClr val="lt1"/>
                          </a:solidFill>
                          <a:latin typeface="맑은 고딕"/>
                        </a:defRPr>
                      </a:lvl2pPr>
                      <a:lvl3pPr marL="914400" algn="l" rtl="0" eaLnBrk="1" latinLnBrk="0" hangingPunct="1">
                        <a:defRPr kumimoji="0" b="1" kern="1200">
                          <a:solidFill>
                            <a:schemeClr val="lt1"/>
                          </a:solidFill>
                          <a:latin typeface="맑은 고딕"/>
                        </a:defRPr>
                      </a:lvl3pPr>
                      <a:lvl4pPr marL="1371600" algn="l" rtl="0" eaLnBrk="1" latinLnBrk="0" hangingPunct="1">
                        <a:defRPr kumimoji="0" b="1" kern="1200">
                          <a:solidFill>
                            <a:schemeClr val="lt1"/>
                          </a:solidFill>
                          <a:latin typeface="맑은 고딕"/>
                        </a:defRPr>
                      </a:lvl4pPr>
                      <a:lvl5pPr marL="1828800" algn="l" rtl="0" eaLnBrk="1" latinLnBrk="0" hangingPunct="1">
                        <a:defRPr kumimoji="0" b="1" kern="1200">
                          <a:solidFill>
                            <a:schemeClr val="lt1"/>
                          </a:solidFill>
                          <a:latin typeface="맑은 고딕"/>
                        </a:defRPr>
                      </a:lvl5pPr>
                      <a:lvl6pPr marL="2286000" algn="l" rtl="0" eaLnBrk="1" latinLnBrk="0" hangingPunct="1">
                        <a:defRPr kumimoji="0" b="1" kern="1200">
                          <a:solidFill>
                            <a:schemeClr val="lt1"/>
                          </a:solidFill>
                          <a:latin typeface="맑은 고딕"/>
                        </a:defRPr>
                      </a:lvl6pPr>
                      <a:lvl7pPr marL="2743200" algn="l" rtl="0" eaLnBrk="1" latinLnBrk="0" hangingPunct="1">
                        <a:defRPr kumimoji="0" b="1" kern="1200">
                          <a:solidFill>
                            <a:schemeClr val="lt1"/>
                          </a:solidFill>
                          <a:latin typeface="맑은 고딕"/>
                        </a:defRPr>
                      </a:lvl7pPr>
                      <a:lvl8pPr marL="3200400" algn="l" rtl="0" eaLnBrk="1" latinLnBrk="0" hangingPunct="1">
                        <a:defRPr kumimoji="0" b="1" kern="1200">
                          <a:solidFill>
                            <a:schemeClr val="lt1"/>
                          </a:solidFill>
                          <a:latin typeface="맑은 고딕"/>
                        </a:defRPr>
                      </a:lvl8pPr>
                      <a:lvl9pPr marL="3657600" algn="l" rtl="0" eaLnBrk="1" latinLnBrk="0" hangingPunct="1">
                        <a:defRPr kumimoji="0" b="1" kern="1200">
                          <a:solidFill>
                            <a:schemeClr val="lt1"/>
                          </a:solidFill>
                          <a:latin typeface="맑은 고딕"/>
                        </a:defRPr>
                      </a:lvl9pPr>
                    </a:lstStyle>
                    <a:p>
                      <a:pPr algn="ctr" latinLnBrk="0">
                        <a:lnSpc>
                          <a:spcPct val="100000"/>
                        </a:lnSpc>
                        <a:spcAft>
                          <a:spcPts val="0"/>
                        </a:spcAft>
                      </a:pPr>
                      <a:r>
                        <a:rPr lang="ko-KR" altLang="en-US" sz="1100" kern="100" dirty="0">
                          <a:solidFill>
                            <a:schemeClr val="tx1"/>
                          </a:solidFill>
                          <a:latin typeface="나눔고딕" pitchFamily="50" charset="-127"/>
                          <a:ea typeface="나눔고딕" pitchFamily="50" charset="-127"/>
                          <a:cs typeface="Times New Roman"/>
                        </a:rPr>
                        <a:t>구분</a:t>
                      </a:r>
                      <a:endParaRPr lang="ko-KR" sz="1100" kern="100" dirty="0">
                        <a:solidFill>
                          <a:schemeClr val="tx1"/>
                        </a:solidFill>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lvl1pPr marL="0" algn="l" rtl="0" eaLnBrk="1" latinLnBrk="0" hangingPunct="1">
                        <a:defRPr kumimoji="0" b="1" kern="1200">
                          <a:solidFill>
                            <a:schemeClr val="lt1"/>
                          </a:solidFill>
                          <a:latin typeface="맑은 고딕"/>
                        </a:defRPr>
                      </a:lvl1pPr>
                      <a:lvl2pPr marL="457200" algn="l" rtl="0" eaLnBrk="1" latinLnBrk="0" hangingPunct="1">
                        <a:defRPr kumimoji="0" b="1" kern="1200">
                          <a:solidFill>
                            <a:schemeClr val="lt1"/>
                          </a:solidFill>
                          <a:latin typeface="맑은 고딕"/>
                        </a:defRPr>
                      </a:lvl2pPr>
                      <a:lvl3pPr marL="914400" algn="l" rtl="0" eaLnBrk="1" latinLnBrk="0" hangingPunct="1">
                        <a:defRPr kumimoji="0" b="1" kern="1200">
                          <a:solidFill>
                            <a:schemeClr val="lt1"/>
                          </a:solidFill>
                          <a:latin typeface="맑은 고딕"/>
                        </a:defRPr>
                      </a:lvl3pPr>
                      <a:lvl4pPr marL="1371600" algn="l" rtl="0" eaLnBrk="1" latinLnBrk="0" hangingPunct="1">
                        <a:defRPr kumimoji="0" b="1" kern="1200">
                          <a:solidFill>
                            <a:schemeClr val="lt1"/>
                          </a:solidFill>
                          <a:latin typeface="맑은 고딕"/>
                        </a:defRPr>
                      </a:lvl4pPr>
                      <a:lvl5pPr marL="1828800" algn="l" rtl="0" eaLnBrk="1" latinLnBrk="0" hangingPunct="1">
                        <a:defRPr kumimoji="0" b="1" kern="1200">
                          <a:solidFill>
                            <a:schemeClr val="lt1"/>
                          </a:solidFill>
                          <a:latin typeface="맑은 고딕"/>
                        </a:defRPr>
                      </a:lvl5pPr>
                      <a:lvl6pPr marL="2286000" algn="l" rtl="0" eaLnBrk="1" latinLnBrk="0" hangingPunct="1">
                        <a:defRPr kumimoji="0" b="1" kern="1200">
                          <a:solidFill>
                            <a:schemeClr val="lt1"/>
                          </a:solidFill>
                          <a:latin typeface="맑은 고딕"/>
                        </a:defRPr>
                      </a:lvl6pPr>
                      <a:lvl7pPr marL="2743200" algn="l" rtl="0" eaLnBrk="1" latinLnBrk="0" hangingPunct="1">
                        <a:defRPr kumimoji="0" b="1" kern="1200">
                          <a:solidFill>
                            <a:schemeClr val="lt1"/>
                          </a:solidFill>
                          <a:latin typeface="맑은 고딕"/>
                        </a:defRPr>
                      </a:lvl7pPr>
                      <a:lvl8pPr marL="3200400" algn="l" rtl="0" eaLnBrk="1" latinLnBrk="0" hangingPunct="1">
                        <a:defRPr kumimoji="0" b="1" kern="1200">
                          <a:solidFill>
                            <a:schemeClr val="lt1"/>
                          </a:solidFill>
                          <a:latin typeface="맑은 고딕"/>
                        </a:defRPr>
                      </a:lvl8pPr>
                      <a:lvl9pPr marL="3657600" algn="l" rtl="0" eaLnBrk="1" latinLnBrk="0" hangingPunct="1">
                        <a:defRPr kumimoji="0" b="1" kern="1200">
                          <a:solidFill>
                            <a:schemeClr val="lt1"/>
                          </a:solidFill>
                          <a:latin typeface="맑은 고딕"/>
                        </a:defRPr>
                      </a:lvl9pPr>
                    </a:lstStyle>
                    <a:p>
                      <a:pPr algn="ctr" latinLnBrk="0">
                        <a:lnSpc>
                          <a:spcPct val="100000"/>
                        </a:lnSpc>
                        <a:spcAft>
                          <a:spcPts val="0"/>
                        </a:spcAft>
                      </a:pPr>
                      <a:r>
                        <a:rPr lang="ko-KR" altLang="en-US" sz="1100" kern="100" dirty="0">
                          <a:solidFill>
                            <a:schemeClr val="tx1"/>
                          </a:solidFill>
                          <a:latin typeface="나눔고딕" pitchFamily="50" charset="-127"/>
                          <a:ea typeface="나눔고딕" pitchFamily="50" charset="-127"/>
                          <a:cs typeface="Times New Roman"/>
                        </a:rPr>
                        <a:t>본원 발명</a:t>
                      </a:r>
                      <a:endParaRPr lang="ko-KR" sz="1100" kern="100" dirty="0">
                        <a:solidFill>
                          <a:schemeClr val="tx1"/>
                        </a:solidFill>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gridSpan="6">
                  <a:txBody>
                    <a:bodyPr/>
                    <a:lstStyle/>
                    <a:p>
                      <a:pPr algn="ctr"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선행기술</a:t>
                      </a:r>
                      <a:r>
                        <a:rPr kumimoji="0" lang="en-US" altLang="ko-KR" sz="1100" b="1" kern="100" dirty="0">
                          <a:solidFill>
                            <a:schemeClr val="tx1"/>
                          </a:solidFill>
                          <a:latin typeface="나눔고딕" pitchFamily="50" charset="-127"/>
                          <a:ea typeface="나눔고딕" pitchFamily="50" charset="-127"/>
                          <a:cs typeface="Times New Roman"/>
                        </a:rPr>
                        <a:t>7</a:t>
                      </a:r>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rowSpan="4">
                  <a:txBody>
                    <a:bodyPr/>
                    <a:lstStyle/>
                    <a:p>
                      <a:pPr marL="0" algn="ctr" defTabSz="914400" rtl="0" eaLnBrk="1" latinLnBrk="0" hangingPunct="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대비</a:t>
                      </a:r>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3118222420"/>
                  </a:ext>
                </a:extLst>
              </a:tr>
              <a:tr h="315228">
                <a:tc rowSpan="3">
                  <a:txBody>
                    <a:bodyPr/>
                    <a:lstStyle>
                      <a:lvl1pPr marL="0" algn="l" rtl="0" eaLnBrk="1" latinLnBrk="0" hangingPunct="1">
                        <a:defRPr kumimoji="0" kern="1200">
                          <a:solidFill>
                            <a:schemeClr val="dk1"/>
                          </a:solidFill>
                          <a:latin typeface="맑은 고딕"/>
                        </a:defRPr>
                      </a:lvl1pPr>
                      <a:lvl2pPr marL="457200" algn="l" rtl="0" eaLnBrk="1" latinLnBrk="0" hangingPunct="1">
                        <a:defRPr kumimoji="0" kern="1200">
                          <a:solidFill>
                            <a:schemeClr val="dk1"/>
                          </a:solidFill>
                          <a:latin typeface="맑은 고딕"/>
                        </a:defRPr>
                      </a:lvl2pPr>
                      <a:lvl3pPr marL="914400" algn="l" rtl="0" eaLnBrk="1" latinLnBrk="0" hangingPunct="1">
                        <a:defRPr kumimoji="0" kern="1200">
                          <a:solidFill>
                            <a:schemeClr val="dk1"/>
                          </a:solidFill>
                          <a:latin typeface="맑은 고딕"/>
                        </a:defRPr>
                      </a:lvl3pPr>
                      <a:lvl4pPr marL="1371600" algn="l" rtl="0" eaLnBrk="1" latinLnBrk="0" hangingPunct="1">
                        <a:defRPr kumimoji="0" kern="1200">
                          <a:solidFill>
                            <a:schemeClr val="dk1"/>
                          </a:solidFill>
                          <a:latin typeface="맑은 고딕"/>
                        </a:defRPr>
                      </a:lvl4pPr>
                      <a:lvl5pPr marL="1828800" algn="l" rtl="0" eaLnBrk="1" latinLnBrk="0" hangingPunct="1">
                        <a:defRPr kumimoji="0" kern="1200">
                          <a:solidFill>
                            <a:schemeClr val="dk1"/>
                          </a:solidFill>
                          <a:latin typeface="맑은 고딕"/>
                        </a:defRPr>
                      </a:lvl5pPr>
                      <a:lvl6pPr marL="2286000" algn="l" rtl="0" eaLnBrk="1" latinLnBrk="0" hangingPunct="1">
                        <a:defRPr kumimoji="0" kern="1200">
                          <a:solidFill>
                            <a:schemeClr val="dk1"/>
                          </a:solidFill>
                          <a:latin typeface="맑은 고딕"/>
                        </a:defRPr>
                      </a:lvl6pPr>
                      <a:lvl7pPr marL="2743200" algn="l" rtl="0" eaLnBrk="1" latinLnBrk="0" hangingPunct="1">
                        <a:defRPr kumimoji="0" kern="1200">
                          <a:solidFill>
                            <a:schemeClr val="dk1"/>
                          </a:solidFill>
                          <a:latin typeface="맑은 고딕"/>
                        </a:defRPr>
                      </a:lvl7pPr>
                      <a:lvl8pPr marL="3200400" algn="l" rtl="0" eaLnBrk="1" latinLnBrk="0" hangingPunct="1">
                        <a:defRPr kumimoji="0" kern="1200">
                          <a:solidFill>
                            <a:schemeClr val="dk1"/>
                          </a:solidFill>
                          <a:latin typeface="맑은 고딕"/>
                        </a:defRPr>
                      </a:lvl8pPr>
                      <a:lvl9pPr marL="3657600" algn="l" rtl="0" eaLnBrk="1" latinLnBrk="0" hangingPunct="1">
                        <a:defRPr kumimoji="0" kern="1200">
                          <a:solidFill>
                            <a:schemeClr val="dk1"/>
                          </a:solidFill>
                          <a:latin typeface="맑은 고딕"/>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1100" b="1" kern="100" dirty="0" err="1">
                          <a:solidFill>
                            <a:schemeClr val="tx1"/>
                          </a:solidFill>
                          <a:latin typeface="나눔고딕" pitchFamily="50" charset="-127"/>
                          <a:ea typeface="나눔고딕" pitchFamily="50" charset="-127"/>
                          <a:cs typeface="Times New Roman"/>
                        </a:rPr>
                        <a:t>독립항</a:t>
                      </a:r>
                      <a:r>
                        <a:rPr kumimoji="0" lang="ko-KR" altLang="en-US" sz="1100" b="1" kern="100" dirty="0">
                          <a:solidFill>
                            <a:schemeClr val="tx1"/>
                          </a:solidFill>
                          <a:latin typeface="나눔고딕" pitchFamily="50" charset="-127"/>
                          <a:ea typeface="나눔고딕" pitchFamily="50" charset="-127"/>
                          <a:cs typeface="Times New Roman"/>
                        </a:rPr>
                        <a:t> 예시</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3">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100" dirty="0"/>
                        <a:t>가상 물체에 사용자 객체를 접촉하여 사용자 객체를 이동시킬 때</a:t>
                      </a:r>
                      <a:r>
                        <a:rPr lang="en-US" altLang="ko-KR" sz="1100" dirty="0"/>
                        <a:t>, </a:t>
                      </a:r>
                      <a:r>
                        <a:rPr lang="ko-KR" altLang="en-US" sz="1100" dirty="0"/>
                        <a:t>힘 피드백 변수를 달리하여 필기감을 구현</a:t>
                      </a:r>
                      <a:endParaRPr lang="en-US" altLang="ko-KR" sz="11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just" latinLnBrk="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등록번호</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l" latinLnBrk="1">
                        <a:lnSpc>
                          <a:spcPct val="100000"/>
                        </a:lnSpc>
                        <a:spcAft>
                          <a:spcPts val="0"/>
                        </a:spcAft>
                      </a:pPr>
                      <a:r>
                        <a:rPr lang="en-US" altLang="ko-KR" sz="1100" kern="1200" dirty="0">
                          <a:solidFill>
                            <a:schemeClr val="tx1"/>
                          </a:solidFill>
                          <a:latin typeface="+mn-lt"/>
                          <a:ea typeface="+mn-ea"/>
                          <a:cs typeface="+mn-cs"/>
                        </a:rPr>
                        <a:t>KR1725438</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just" latinLnBrk="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출원인</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100" kern="1200" dirty="0">
                          <a:solidFill>
                            <a:schemeClr val="tx1"/>
                          </a:solidFill>
                          <a:latin typeface="+mn-lt"/>
                          <a:ea typeface="+mn-ea"/>
                          <a:cs typeface="+mn-cs"/>
                        </a:rPr>
                        <a:t>연세대학교 산학협력단</a:t>
                      </a:r>
                      <a:endParaRPr lang="en-US" altLang="ko-KR" sz="110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ko-KR" altLang="en-US" sz="1100" b="1" kern="100">
                          <a:solidFill>
                            <a:schemeClr val="tx1"/>
                          </a:solidFill>
                          <a:latin typeface="나눔고딕" pitchFamily="50" charset="-127"/>
                          <a:ea typeface="나눔고딕" pitchFamily="50" charset="-127"/>
                          <a:cs typeface="Times New Roman"/>
                        </a:rPr>
                        <a:t>권리현황</a:t>
                      </a:r>
                      <a:endParaRPr lang="en-US" altLang="ko-KR" sz="1300"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just" latinLnBrk="0">
                        <a:lnSpc>
                          <a:spcPct val="100000"/>
                        </a:lnSpc>
                        <a:spcAft>
                          <a:spcPts val="0"/>
                        </a:spcAft>
                      </a:pPr>
                      <a:r>
                        <a:rPr lang="ko-KR" altLang="en-US" sz="1100" kern="1200" dirty="0">
                          <a:solidFill>
                            <a:schemeClr val="tx1"/>
                          </a:solidFill>
                          <a:latin typeface="+mn-lt"/>
                          <a:ea typeface="+mn-ea"/>
                          <a:cs typeface="+mn-cs"/>
                        </a:rPr>
                        <a:t>권리 있음</a:t>
                      </a:r>
                      <a:endParaRPr lang="en-US" altLang="ko-KR" sz="110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vMerge="1">
                  <a:txBody>
                    <a:bodyPr/>
                    <a:lstStyle/>
                    <a:p>
                      <a:pPr algn="just" latinLnBrk="0">
                        <a:lnSpc>
                          <a:spcPct val="100000"/>
                        </a:lnSpc>
                        <a:spcAft>
                          <a:spcPts val="0"/>
                        </a:spcAft>
                      </a:pPr>
                      <a:endParaRPr lang="en-US" altLang="ko-KR" sz="13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10001"/>
                  </a:ext>
                </a:extLst>
              </a:tr>
              <a:tr h="182880">
                <a:tc vMerge="1">
                  <a:txBody>
                    <a:bodyPr/>
                    <a:lstStyle/>
                    <a:p>
                      <a:pPr latinLnBrk="1"/>
                      <a:endParaRPr lang="ko-KR" altLang="en-US"/>
                    </a:p>
                  </a:txBody>
                  <a:tcPr/>
                </a:tc>
                <a:tc vMerge="1">
                  <a:txBody>
                    <a:bodyPr/>
                    <a:lstStyle/>
                    <a:p>
                      <a:pPr latinLnBrk="1"/>
                      <a:endParaRPr lang="ko-KR" altLang="en-US"/>
                    </a:p>
                  </a:txBody>
                  <a:tcPr/>
                </a:tc>
                <a:tc>
                  <a:txBody>
                    <a:bodyPr/>
                    <a:lstStyle/>
                    <a:p>
                      <a:pPr algn="just" latinLnBrk="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출원번호</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l"/>
                      <a:r>
                        <a:rPr lang="en-US" altLang="ko-KR" sz="1100" kern="1200" dirty="0">
                          <a:solidFill>
                            <a:schemeClr val="tx1"/>
                          </a:solidFill>
                          <a:latin typeface="+mn-lt"/>
                          <a:ea typeface="+mn-ea"/>
                          <a:cs typeface="+mn-cs"/>
                        </a:rPr>
                        <a:t>KR20150112566</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just" latinLnBrk="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출원일</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l" latinLnBrk="1">
                        <a:spcAft>
                          <a:spcPts val="0"/>
                        </a:spcAft>
                      </a:pPr>
                      <a:r>
                        <a:rPr lang="en-US" altLang="ko-KR" sz="1100" kern="1200" dirty="0">
                          <a:solidFill>
                            <a:schemeClr val="tx1"/>
                          </a:solidFill>
                          <a:latin typeface="+mn-lt"/>
                          <a:ea typeface="+mn-ea"/>
                          <a:cs typeface="+mn-cs"/>
                        </a:rPr>
                        <a:t>2015-08-10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latinLnBrk="1"/>
                      <a:r>
                        <a:rPr kumimoji="0" lang="ko-KR" altLang="en-US" sz="1100" b="1" kern="100" dirty="0">
                          <a:solidFill>
                            <a:schemeClr val="tx1"/>
                          </a:solidFill>
                          <a:latin typeface="나눔고딕" pitchFamily="50" charset="-127"/>
                          <a:ea typeface="나눔고딕" pitchFamily="50" charset="-127"/>
                          <a:cs typeface="Times New Roman"/>
                        </a:rPr>
                        <a:t>패밀리</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just" latinLnBrk="0">
                        <a:lnSpc>
                          <a:spcPct val="100000"/>
                        </a:lnSpc>
                        <a:spcAft>
                          <a:spcPts val="0"/>
                        </a:spcAft>
                      </a:pPr>
                      <a:r>
                        <a:rPr lang="en-US" altLang="ko-KR" sz="1100" kern="1200" dirty="0">
                          <a:solidFill>
                            <a:schemeClr val="tx1"/>
                          </a:solidFill>
                          <a:latin typeface="+mn-lt"/>
                          <a:ea typeface="+mn-ea"/>
                          <a:cs typeface="+mn-cs"/>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vMerge="1">
                  <a:txBody>
                    <a:bodyPr/>
                    <a:lstStyle/>
                    <a:p>
                      <a:pPr latinLnBrk="1"/>
                      <a:endParaRPr lang="ko-KR" altLang="en-US"/>
                    </a:p>
                  </a:txBody>
                  <a:tcPr/>
                </a:tc>
                <a:extLst>
                  <a:ext uri="{0D108BD9-81ED-4DB2-BD59-A6C34878D82A}">
                    <a16:rowId xmlns:a16="http://schemas.microsoft.com/office/drawing/2014/main" val="4258794097"/>
                  </a:ext>
                </a:extLst>
              </a:tr>
              <a:tr h="365760">
                <a:tc vMerge="1">
                  <a:txBody>
                    <a:bodyPr/>
                    <a:lstStyle/>
                    <a:p>
                      <a:pPr latinLnBrk="1"/>
                      <a:endParaRPr lang="ko-KR" altLang="en-US"/>
                    </a:p>
                  </a:txBody>
                  <a:tcPr/>
                </a:tc>
                <a:tc vMerge="1">
                  <a:txBody>
                    <a:bodyPr/>
                    <a:lstStyle/>
                    <a:p>
                      <a:pPr latinLnBrk="1"/>
                      <a:endParaRPr lang="ko-KR" altLang="en-US"/>
                    </a:p>
                  </a:txBody>
                  <a:tcPr/>
                </a:tc>
                <a:tc>
                  <a:txBody>
                    <a:bodyPr/>
                    <a:lstStyle/>
                    <a:p>
                      <a:pPr algn="just" latinLnBrk="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명칭</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gridSpan="5">
                  <a:txBody>
                    <a:bodyPr/>
                    <a:lstStyle/>
                    <a:p>
                      <a:pPr algn="l"/>
                      <a:r>
                        <a:rPr lang="ko-KR" altLang="en-US" sz="1100" kern="1200" dirty="0">
                          <a:solidFill>
                            <a:schemeClr val="tx1"/>
                          </a:solidFill>
                          <a:latin typeface="+mn-lt"/>
                          <a:ea typeface="+mn-ea"/>
                          <a:cs typeface="+mn-cs"/>
                        </a:rPr>
                        <a:t>다양한 필기감을 가지는 </a:t>
                      </a:r>
                      <a:r>
                        <a:rPr lang="ko-KR" altLang="en-US" sz="1100" kern="1200" dirty="0" err="1">
                          <a:solidFill>
                            <a:schemeClr val="tx1"/>
                          </a:solidFill>
                          <a:latin typeface="+mn-lt"/>
                          <a:ea typeface="+mn-ea"/>
                          <a:cs typeface="+mn-cs"/>
                        </a:rPr>
                        <a:t>햅틱</a:t>
                      </a:r>
                      <a:r>
                        <a:rPr lang="ko-KR" altLang="en-US" sz="1100" kern="1200" dirty="0">
                          <a:solidFill>
                            <a:schemeClr val="tx1"/>
                          </a:solidFill>
                          <a:latin typeface="+mn-lt"/>
                          <a:ea typeface="+mn-ea"/>
                          <a:cs typeface="+mn-cs"/>
                        </a:rPr>
                        <a:t> </a:t>
                      </a:r>
                      <a:r>
                        <a:rPr lang="ko-KR" altLang="en-US" sz="1100" kern="1200" dirty="0" err="1">
                          <a:solidFill>
                            <a:schemeClr val="tx1"/>
                          </a:solidFill>
                          <a:latin typeface="+mn-lt"/>
                          <a:ea typeface="+mn-ea"/>
                          <a:cs typeface="+mn-cs"/>
                        </a:rPr>
                        <a:t>스타일러스</a:t>
                      </a:r>
                      <a:r>
                        <a:rPr lang="ko-KR" altLang="en-US" sz="1100" kern="1200" dirty="0">
                          <a:solidFill>
                            <a:schemeClr val="tx1"/>
                          </a:solidFill>
                          <a:latin typeface="+mn-lt"/>
                          <a:ea typeface="+mn-ea"/>
                          <a:cs typeface="+mn-cs"/>
                        </a:rPr>
                        <a:t> 팬</a:t>
                      </a:r>
                      <a:endParaRPr lang="en-US" altLang="ko-KR" sz="110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hMerge="1">
                  <a:txBody>
                    <a:bodyPr/>
                    <a:lstStyle/>
                    <a:p>
                      <a:pPr algn="just" latinLnBrk="0">
                        <a:lnSpc>
                          <a:spcPct val="100000"/>
                        </a:lnSpc>
                        <a:spcAft>
                          <a:spcPts val="0"/>
                        </a:spcAft>
                      </a:pPr>
                      <a:endParaRPr lang="en-US" altLang="ko-KR" sz="13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tcPr>
                </a:tc>
                <a:tc hMerge="1">
                  <a:txBody>
                    <a:bodyPr/>
                    <a:lstStyle/>
                    <a:p>
                      <a:pPr latinLnBrk="1"/>
                      <a:endParaRPr lang="ko-KR" altLang="en-US"/>
                    </a:p>
                  </a:txBody>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tcPr>
                </a:tc>
                <a:tc vMerge="1">
                  <a:txBody>
                    <a:bodyPr/>
                    <a:lstStyle/>
                    <a:p>
                      <a:pPr latinLnBrk="1"/>
                      <a:endParaRPr lang="ko-KR" altLang="en-US"/>
                    </a:p>
                  </a:txBody>
                  <a:tcPr/>
                </a:tc>
                <a:extLst>
                  <a:ext uri="{0D108BD9-81ED-4DB2-BD59-A6C34878D82A}">
                    <a16:rowId xmlns:a16="http://schemas.microsoft.com/office/drawing/2014/main" val="2985670365"/>
                  </a:ext>
                </a:extLst>
              </a:tr>
              <a:tr h="362688">
                <a:tc rowSpan="2">
                  <a:txBody>
                    <a:bodyPr/>
                    <a:lstStyle/>
                    <a:p>
                      <a:pPr algn="ctr" latinLnBrk="1"/>
                      <a:r>
                        <a:rPr kumimoji="0" lang="ko-KR" altLang="en-US" sz="1100" b="1" kern="100" dirty="0">
                          <a:solidFill>
                            <a:schemeClr val="tx1"/>
                          </a:solidFill>
                          <a:latin typeface="나눔고딕" pitchFamily="50" charset="-127"/>
                          <a:ea typeface="나눔고딕" pitchFamily="50" charset="-127"/>
                          <a:cs typeface="Times New Roman"/>
                        </a:rPr>
                        <a:t>구성요소</a:t>
                      </a:r>
                      <a:r>
                        <a:rPr kumimoji="0" lang="en-US" altLang="ko-KR" sz="1100" b="1" kern="100" dirty="0">
                          <a:solidFill>
                            <a:schemeClr val="tx1"/>
                          </a:solidFill>
                          <a:latin typeface="나눔고딕" pitchFamily="50" charset="-127"/>
                          <a:ea typeface="나눔고딕" pitchFamily="50" charset="-127"/>
                          <a:cs typeface="Times New Roman"/>
                        </a:rPr>
                        <a:t>1</a:t>
                      </a:r>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2">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endParaRPr lang="en-US" altLang="ko-KR" sz="1100" dirty="0"/>
                    </a:p>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100" u="sng" kern="100" dirty="0">
                          <a:latin typeface="나눔고딕" pitchFamily="50" charset="-127"/>
                          <a:ea typeface="나눔고딕" pitchFamily="50" charset="-127"/>
                          <a:cs typeface="Times New Roman"/>
                        </a:rPr>
                        <a:t>가상 물체와 사용자 객체가 접촉</a:t>
                      </a:r>
                      <a:endParaRPr lang="en-US" altLang="ko-KR" sz="1100" u="sng"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rowSpan="2" gridSpan="4">
                  <a:txBody>
                    <a:bodyPr/>
                    <a:lstStyle/>
                    <a:p>
                      <a:pPr marL="0" indent="0" algn="just" latinLnBrk="1">
                        <a:lnSpc>
                          <a:spcPct val="100000"/>
                        </a:lnSpc>
                        <a:spcAft>
                          <a:spcPts val="0"/>
                        </a:spcAft>
                        <a:buFont typeface="Arial" panose="020B0604020202020204" pitchFamily="34" charset="0"/>
                        <a:buNone/>
                      </a:pPr>
                      <a:r>
                        <a:rPr lang="en-US" altLang="ko-KR" sz="1100" u="none" kern="1200" dirty="0">
                          <a:solidFill>
                            <a:schemeClr val="tx1"/>
                          </a:solidFill>
                          <a:latin typeface="+mn-lt"/>
                          <a:ea typeface="+mn-ea"/>
                          <a:cs typeface="+mn-cs"/>
                        </a:rPr>
                        <a:t>* </a:t>
                      </a:r>
                      <a:r>
                        <a:rPr lang="ko-KR" altLang="en-US" sz="1100" u="none" kern="1200" dirty="0">
                          <a:solidFill>
                            <a:schemeClr val="tx1"/>
                          </a:solidFill>
                          <a:latin typeface="+mn-lt"/>
                          <a:ea typeface="+mn-ea"/>
                          <a:cs typeface="+mn-cs"/>
                        </a:rPr>
                        <a:t>청구항</a:t>
                      </a:r>
                      <a:r>
                        <a:rPr lang="en-US" altLang="ko-KR" sz="1100" u="none" kern="1200" dirty="0">
                          <a:solidFill>
                            <a:schemeClr val="tx1"/>
                          </a:solidFill>
                          <a:latin typeface="+mn-lt"/>
                          <a:ea typeface="+mn-ea"/>
                          <a:cs typeface="+mn-cs"/>
                        </a:rPr>
                        <a:t>1</a:t>
                      </a:r>
                    </a:p>
                    <a:p>
                      <a:pPr marL="0" indent="0" algn="just" latinLnBrk="1">
                        <a:lnSpc>
                          <a:spcPct val="100000"/>
                        </a:lnSpc>
                        <a:spcAft>
                          <a:spcPts val="0"/>
                        </a:spcAft>
                        <a:buFont typeface="Arial" panose="020B0604020202020204" pitchFamily="34" charset="0"/>
                        <a:buNone/>
                      </a:pPr>
                      <a:r>
                        <a:rPr lang="ko-KR" altLang="en-US" sz="1100" u="none" kern="1200" dirty="0">
                          <a:solidFill>
                            <a:schemeClr val="tx1"/>
                          </a:solidFill>
                          <a:latin typeface="+mn-lt"/>
                          <a:ea typeface="+mn-ea"/>
                          <a:cs typeface="+mn-cs"/>
                        </a:rPr>
                        <a:t>필기구가 가지는 필기저항과 필기면이 가지는 표면 질감을 동기에 구현</a:t>
                      </a:r>
                      <a:endParaRPr lang="en-US" altLang="ko-KR" sz="1100" u="none" kern="1200" dirty="0">
                        <a:solidFill>
                          <a:schemeClr val="tx1"/>
                        </a:solidFill>
                        <a:latin typeface="+mn-lt"/>
                        <a:ea typeface="+mn-ea"/>
                        <a:cs typeface="+mn-cs"/>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2" hMerge="1">
                  <a:txBody>
                    <a:bodyPr/>
                    <a:lstStyle/>
                    <a:p>
                      <a:pPr latinLnBrk="1"/>
                      <a:endParaRPr lang="ko-KR" altLang="en-US"/>
                    </a:p>
                  </a:txBody>
                  <a:tcPr/>
                </a:tc>
                <a:tc rowSpan="2" hMerge="1">
                  <a:txBody>
                    <a:bodyPr/>
                    <a:lstStyle/>
                    <a:p>
                      <a:pPr latinLnBrk="1"/>
                      <a:endParaRPr lang="ko-KR" altLang="en-US"/>
                    </a:p>
                  </a:txBody>
                  <a:tcPr/>
                </a:tc>
                <a:tc rowSpan="2"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gridSpan="2">
                  <a:txBody>
                    <a:bodyPr/>
                    <a:lstStyle/>
                    <a:p>
                      <a:pPr algn="ctr" latinLnBrk="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대표도면</a:t>
                      </a:r>
                      <a:endParaRPr lang="en-US" altLang="ko-KR" sz="1100" kern="100" dirty="0">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rowSpan="2">
                  <a:txBody>
                    <a:bodyPr/>
                    <a:lstStyle/>
                    <a:p>
                      <a:pPr algn="ctr" latinLnBrk="1"/>
                      <a:r>
                        <a:rPr lang="ko-KR" altLang="en-US" sz="1100" kern="100" dirty="0">
                          <a:solidFill>
                            <a:schemeClr val="tx1"/>
                          </a:solidFill>
                          <a:latin typeface="나눔고딕" pitchFamily="50" charset="-127"/>
                          <a:ea typeface="나눔고딕" pitchFamily="50" charset="-127"/>
                          <a:cs typeface="Times New Roman"/>
                        </a:rPr>
                        <a:t>유사</a:t>
                      </a:r>
                    </a:p>
                  </a:txBody>
                  <a:tcPr anchor="ctr">
                    <a:lnL w="190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2957250141"/>
                  </a:ext>
                </a:extLst>
              </a:tr>
              <a:tr h="1356493">
                <a:tc vMerge="1">
                  <a:txBody>
                    <a:bodyPr/>
                    <a:lstStyle/>
                    <a:p>
                      <a:pPr latinLnBrk="1"/>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vMerge="1">
                  <a:txBody>
                    <a:bodyPr/>
                    <a:lstStyle/>
                    <a:p>
                      <a:pPr marL="0" indent="0" latinLnBrk="1">
                        <a:buNone/>
                      </a:pPr>
                      <a:endParaRPr lang="en-US" altLang="ko-KR" sz="1400" kern="1200" dirty="0">
                        <a:solidFill>
                          <a:schemeClr val="tx1"/>
                        </a:solidFill>
                        <a:latin typeface="+mn-lt"/>
                        <a:ea typeface="+mn-ea"/>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gridSpan="4" vMerge="1">
                  <a:txBody>
                    <a:bodyPr/>
                    <a:lstStyle/>
                    <a:p>
                      <a:pPr algn="just" latinLnBrk="0">
                        <a:lnSpc>
                          <a:spcPct val="100000"/>
                        </a:lnSpc>
                        <a:spcAft>
                          <a:spcPts val="0"/>
                        </a:spcAft>
                      </a:pPr>
                      <a:endParaRPr lang="en-US" altLang="ko-KR" sz="13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rowSpan="2" gridSpan="2">
                  <a:txBody>
                    <a:bodyPr/>
                    <a:lstStyle/>
                    <a:p>
                      <a:pPr latinLnBrk="1"/>
                      <a:endParaRPr lang="ko-KR" altLang="en-US" sz="11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2"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vMerge="1">
                  <a:txBody>
                    <a:bodyPr/>
                    <a:lstStyle/>
                    <a:p>
                      <a:pPr latinLnBrk="1"/>
                      <a:endParaRPr lang="ko-KR" altLang="en-US" sz="1300"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1356027890"/>
                  </a:ext>
                </a:extLst>
              </a:tr>
              <a:tr h="1719182">
                <a:tc>
                  <a:txBody>
                    <a:bodyPr/>
                    <a:lstStyle/>
                    <a:p>
                      <a:pPr algn="ctr" latinLnBrk="1"/>
                      <a:r>
                        <a:rPr kumimoji="0" lang="ko-KR" altLang="en-US" sz="1100" b="1" kern="100" dirty="0">
                          <a:solidFill>
                            <a:schemeClr val="tx1"/>
                          </a:solidFill>
                          <a:latin typeface="나눔고딕" pitchFamily="50" charset="-127"/>
                          <a:ea typeface="나눔고딕" pitchFamily="50" charset="-127"/>
                          <a:cs typeface="Times New Roman"/>
                        </a:rPr>
                        <a:t>구성요소</a:t>
                      </a:r>
                      <a:r>
                        <a:rPr kumimoji="0" lang="en-US" altLang="ko-KR" sz="1100" b="1" kern="100" dirty="0">
                          <a:solidFill>
                            <a:schemeClr val="tx1"/>
                          </a:solidFill>
                          <a:latin typeface="나눔고딕" pitchFamily="50" charset="-127"/>
                          <a:ea typeface="나눔고딕" pitchFamily="50" charset="-127"/>
                          <a:cs typeface="Times New Roman"/>
                        </a:rPr>
                        <a:t>2</a:t>
                      </a:r>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100" kern="100" dirty="0">
                          <a:latin typeface="나눔고딕" pitchFamily="50" charset="-127"/>
                          <a:ea typeface="나눔고딕" pitchFamily="50" charset="-127"/>
                          <a:cs typeface="Times New Roman"/>
                        </a:rPr>
                        <a:t>힘 피드백 변수를 달리하여 </a:t>
                      </a:r>
                      <a:r>
                        <a:rPr lang="ko-KR" altLang="en-US" sz="1100" u="sng" kern="100" dirty="0">
                          <a:latin typeface="나눔고딕" pitchFamily="50" charset="-127"/>
                          <a:ea typeface="나눔고딕" pitchFamily="50" charset="-127"/>
                          <a:cs typeface="Times New Roman"/>
                        </a:rPr>
                        <a:t>필기감을 구현</a:t>
                      </a:r>
                      <a:endParaRPr lang="en-US" altLang="ko-KR" sz="1100" u="sng"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gridSpan="4">
                  <a:txBody>
                    <a:bodyPr/>
                    <a:lstStyle/>
                    <a:p>
                      <a:pPr marL="0" marR="0" lvl="0" indent="0" algn="just"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lang="en-US" altLang="ko-KR" sz="1100" u="none" kern="1200" dirty="0">
                          <a:solidFill>
                            <a:schemeClr val="tx1"/>
                          </a:solidFill>
                          <a:latin typeface="+mn-lt"/>
                          <a:ea typeface="+mn-ea"/>
                          <a:cs typeface="+mn-cs"/>
                        </a:rPr>
                        <a:t>*</a:t>
                      </a:r>
                      <a:r>
                        <a:rPr lang="ko-KR" altLang="en-US" sz="1100" u="none" kern="1200" dirty="0">
                          <a:solidFill>
                            <a:schemeClr val="tx1"/>
                          </a:solidFill>
                          <a:latin typeface="+mn-lt"/>
                          <a:ea typeface="+mn-ea"/>
                          <a:cs typeface="+mn-cs"/>
                        </a:rPr>
                        <a:t>상세한 설명</a:t>
                      </a:r>
                      <a:endParaRPr lang="en-US" altLang="ko-KR" sz="1100" u="none" kern="1200" dirty="0">
                        <a:solidFill>
                          <a:schemeClr val="tx1"/>
                        </a:solidFill>
                        <a:latin typeface="+mn-lt"/>
                        <a:ea typeface="+mn-ea"/>
                        <a:cs typeface="+mn-cs"/>
                      </a:endParaRPr>
                    </a:p>
                    <a:p>
                      <a:pPr marL="0" marR="0" lvl="0" indent="0" algn="just"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lang="ko-KR" altLang="en-US" sz="1100" u="none" kern="1200" dirty="0">
                          <a:solidFill>
                            <a:schemeClr val="tx1"/>
                          </a:solidFill>
                          <a:latin typeface="+mn-lt"/>
                          <a:ea typeface="+mn-ea"/>
                          <a:cs typeface="+mn-cs"/>
                        </a:rPr>
                        <a:t>마찰계수 변화에 따른 필기 저항 및 필기면의 표면 질감을 구현하여 필기감을 구현</a:t>
                      </a:r>
                      <a:endParaRPr lang="en-US" altLang="ko-KR" sz="1100" u="none" kern="1200" dirty="0">
                        <a:solidFill>
                          <a:schemeClr val="tx1"/>
                        </a:solidFill>
                        <a:latin typeface="+mn-lt"/>
                        <a:ea typeface="+mn-ea"/>
                        <a:cs typeface="+mn-cs"/>
                      </a:endParaRPr>
                    </a:p>
                    <a:p>
                      <a:pPr marL="0" marR="0" lvl="0" indent="0" algn="just" defTabSz="914400" rtl="0" eaLnBrk="1" fontAlgn="auto" latinLnBrk="1" hangingPunct="1">
                        <a:lnSpc>
                          <a:spcPct val="100000"/>
                        </a:lnSpc>
                        <a:spcBef>
                          <a:spcPts val="0"/>
                        </a:spcBef>
                        <a:spcAft>
                          <a:spcPts val="0"/>
                        </a:spcAft>
                        <a:buClrTx/>
                        <a:buSzTx/>
                        <a:buFont typeface="Arial" panose="020B0604020202020204" pitchFamily="34" charset="0"/>
                        <a:buNone/>
                        <a:tabLst/>
                        <a:defRPr/>
                      </a:pPr>
                      <a:endParaRPr lang="en-US" altLang="ko-KR" sz="1100" u="none" kern="1200" dirty="0">
                        <a:solidFill>
                          <a:schemeClr val="tx1"/>
                        </a:solidFill>
                        <a:latin typeface="+mn-lt"/>
                        <a:ea typeface="+mn-ea"/>
                        <a:cs typeface="+mn-cs"/>
                      </a:endParaRPr>
                    </a:p>
                    <a:p>
                      <a:pPr marL="0" marR="0" lvl="0" indent="0" algn="just"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lang="ko-KR" altLang="en-US" sz="1100" u="none" kern="1200" dirty="0">
                          <a:solidFill>
                            <a:schemeClr val="tx1"/>
                          </a:solidFill>
                          <a:latin typeface="+mn-lt"/>
                          <a:ea typeface="+mn-ea"/>
                          <a:cs typeface="+mn-cs"/>
                        </a:rPr>
                        <a:t>다양한 필기면이라 함 은 종이</a:t>
                      </a:r>
                      <a:r>
                        <a:rPr lang="en-US" altLang="ko-KR" sz="1100" u="none" kern="1200" dirty="0">
                          <a:solidFill>
                            <a:schemeClr val="tx1"/>
                          </a:solidFill>
                          <a:latin typeface="+mn-lt"/>
                          <a:ea typeface="+mn-ea"/>
                          <a:cs typeface="+mn-cs"/>
                        </a:rPr>
                        <a:t>, </a:t>
                      </a:r>
                      <a:r>
                        <a:rPr lang="ko-KR" altLang="en-US" sz="1100" u="none" kern="1200" dirty="0">
                          <a:solidFill>
                            <a:schemeClr val="tx1"/>
                          </a:solidFill>
                          <a:latin typeface="+mn-lt"/>
                          <a:ea typeface="+mn-ea"/>
                          <a:cs typeface="+mn-cs"/>
                        </a:rPr>
                        <a:t>천 등의 표면을 포함할 수 있으며</a:t>
                      </a:r>
                      <a:r>
                        <a:rPr lang="en-US" altLang="ko-KR" sz="1100" u="none" kern="1200" dirty="0">
                          <a:solidFill>
                            <a:schemeClr val="tx1"/>
                          </a:solidFill>
                          <a:latin typeface="+mn-lt"/>
                          <a:ea typeface="+mn-ea"/>
                          <a:cs typeface="+mn-cs"/>
                        </a:rPr>
                        <a:t>, </a:t>
                      </a:r>
                    </a:p>
                    <a:p>
                      <a:pPr marL="0" marR="0" lvl="0" indent="0" algn="just"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lang="ko-KR" altLang="en-US" sz="1100" u="none" kern="1200" dirty="0">
                          <a:solidFill>
                            <a:schemeClr val="tx1"/>
                          </a:solidFill>
                          <a:latin typeface="+mn-lt"/>
                          <a:ea typeface="+mn-ea"/>
                          <a:cs typeface="+mn-cs"/>
                        </a:rPr>
                        <a:t>표면 질감은 필기면의 재질 등에 기인하는</a:t>
                      </a:r>
                      <a:r>
                        <a:rPr lang="en-US" altLang="ko-KR" sz="1100" u="none" kern="1200" dirty="0">
                          <a:solidFill>
                            <a:schemeClr val="tx1"/>
                          </a:solidFill>
                          <a:latin typeface="+mn-lt"/>
                          <a:ea typeface="+mn-ea"/>
                          <a:cs typeface="+mn-cs"/>
                        </a:rPr>
                        <a:t>, </a:t>
                      </a:r>
                      <a:r>
                        <a:rPr lang="ko-KR" altLang="en-US" sz="1100" u="none" kern="1200" dirty="0">
                          <a:solidFill>
                            <a:schemeClr val="tx1"/>
                          </a:solidFill>
                          <a:latin typeface="+mn-lt"/>
                          <a:ea typeface="+mn-ea"/>
                          <a:cs typeface="+mn-cs"/>
                        </a:rPr>
                        <a:t>표면에 형성되는 굴곡 또는 요철을 의미</a:t>
                      </a:r>
                      <a:r>
                        <a:rPr lang="en-US" altLang="ko-KR" sz="1100" u="none" kern="1200" dirty="0">
                          <a:solidFill>
                            <a:schemeClr val="tx1"/>
                          </a:solidFill>
                          <a:latin typeface="+mn-lt"/>
                          <a:ea typeface="+mn-ea"/>
                          <a:cs typeface="+mn-cs"/>
                        </a:rPr>
                        <a:t> </a:t>
                      </a:r>
                    </a:p>
                    <a:p>
                      <a:pPr marL="0" marR="0" lvl="0" indent="0" algn="just" defTabSz="914400" rtl="0" eaLnBrk="1" fontAlgn="auto" latinLnBrk="1" hangingPunct="1">
                        <a:lnSpc>
                          <a:spcPct val="100000"/>
                        </a:lnSpc>
                        <a:spcBef>
                          <a:spcPts val="0"/>
                        </a:spcBef>
                        <a:spcAft>
                          <a:spcPts val="0"/>
                        </a:spcAft>
                        <a:buClrTx/>
                        <a:buSzTx/>
                        <a:buFont typeface="Arial" panose="020B0604020202020204" pitchFamily="34" charset="0"/>
                        <a:buNone/>
                        <a:tabLst/>
                        <a:defRPr/>
                      </a:pPr>
                      <a:endParaRPr lang="en-US" altLang="ko-KR" sz="1100" u="none" kern="1200" dirty="0">
                        <a:solidFill>
                          <a:schemeClr val="tx1"/>
                        </a:solidFill>
                        <a:latin typeface="+mn-lt"/>
                        <a:ea typeface="+mn-ea"/>
                        <a:cs typeface="+mn-cs"/>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100" kern="100" dirty="0">
                          <a:solidFill>
                            <a:schemeClr val="tx1"/>
                          </a:solidFill>
                          <a:latin typeface="나눔고딕" pitchFamily="50" charset="-127"/>
                          <a:ea typeface="나눔고딕" pitchFamily="50" charset="-127"/>
                          <a:cs typeface="Times New Roman"/>
                        </a:rPr>
                        <a:t>유사</a:t>
                      </a:r>
                    </a:p>
                  </a:txBody>
                  <a:tcPr anchor="ctr">
                    <a:lnL w="190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265619136"/>
                  </a:ext>
                </a:extLst>
              </a:tr>
              <a:tr h="1044666">
                <a:tc>
                  <a:txBody>
                    <a:bodyPr/>
                    <a:lstStyle/>
                    <a:p>
                      <a:pPr algn="ctr"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검토의견</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gridSpan="8">
                  <a:txBody>
                    <a:bodyPr/>
                    <a:lstStyle/>
                    <a:p>
                      <a:pPr marL="400050" indent="-400050" algn="l" latinLnBrk="1">
                        <a:lnSpc>
                          <a:spcPct val="100000"/>
                        </a:lnSpc>
                        <a:spcAft>
                          <a:spcPts val="0"/>
                        </a:spcAft>
                        <a:buAutoNum type="romanLcParenR"/>
                      </a:pPr>
                      <a:r>
                        <a:rPr lang="ko-KR" altLang="en-US" sz="1100" u="none" kern="1200" dirty="0">
                          <a:solidFill>
                            <a:schemeClr val="tx1"/>
                          </a:solidFill>
                          <a:latin typeface="+mn-lt"/>
                          <a:ea typeface="+mn-ea"/>
                          <a:cs typeface="+mn-cs"/>
                        </a:rPr>
                        <a:t>본원발명의 </a:t>
                      </a:r>
                      <a:r>
                        <a:rPr lang="ko-KR" altLang="en-US" sz="1100" u="sng" kern="1200" dirty="0">
                          <a:solidFill>
                            <a:schemeClr val="tx1"/>
                          </a:solidFill>
                          <a:latin typeface="+mn-lt"/>
                          <a:ea typeface="+mn-ea"/>
                          <a:cs typeface="+mn-cs"/>
                        </a:rPr>
                        <a:t>구성요소 </a:t>
                      </a:r>
                      <a:r>
                        <a:rPr lang="en-US" altLang="ko-KR" sz="1100" u="sng" kern="1200" dirty="0">
                          <a:solidFill>
                            <a:schemeClr val="tx1"/>
                          </a:solidFill>
                          <a:latin typeface="+mn-lt"/>
                          <a:ea typeface="+mn-ea"/>
                          <a:cs typeface="+mn-cs"/>
                        </a:rPr>
                        <a:t>1 </a:t>
                      </a:r>
                      <a:r>
                        <a:rPr lang="ko-KR" altLang="en-US" sz="1100" u="sng" kern="1200" dirty="0">
                          <a:solidFill>
                            <a:schemeClr val="tx1"/>
                          </a:solidFill>
                          <a:latin typeface="+mn-lt"/>
                          <a:ea typeface="+mn-ea"/>
                          <a:cs typeface="+mn-cs"/>
                        </a:rPr>
                        <a:t>및 </a:t>
                      </a:r>
                      <a:r>
                        <a:rPr lang="en-US" altLang="ko-KR" sz="1100" u="sng" kern="1200" dirty="0">
                          <a:solidFill>
                            <a:schemeClr val="tx1"/>
                          </a:solidFill>
                          <a:latin typeface="+mn-lt"/>
                          <a:ea typeface="+mn-ea"/>
                          <a:cs typeface="+mn-cs"/>
                        </a:rPr>
                        <a:t>2</a:t>
                      </a:r>
                      <a:r>
                        <a:rPr lang="ko-KR" altLang="en-US" sz="1100" u="sng" kern="1200" dirty="0">
                          <a:solidFill>
                            <a:schemeClr val="tx1"/>
                          </a:solidFill>
                          <a:latin typeface="+mn-lt"/>
                          <a:ea typeface="+mn-ea"/>
                          <a:cs typeface="+mn-cs"/>
                        </a:rPr>
                        <a:t>와 유사한 구성이 선행기술 </a:t>
                      </a:r>
                      <a:r>
                        <a:rPr lang="en-US" altLang="ko-KR" sz="1100" u="sng" kern="1200" dirty="0">
                          <a:solidFill>
                            <a:schemeClr val="tx1"/>
                          </a:solidFill>
                          <a:latin typeface="+mn-lt"/>
                          <a:ea typeface="+mn-ea"/>
                          <a:cs typeface="+mn-cs"/>
                        </a:rPr>
                        <a:t>7</a:t>
                      </a:r>
                      <a:r>
                        <a:rPr lang="ko-KR" altLang="en-US" sz="1100" u="sng" kern="1200" dirty="0">
                          <a:solidFill>
                            <a:schemeClr val="tx1"/>
                          </a:solidFill>
                          <a:latin typeface="+mn-lt"/>
                          <a:ea typeface="+mn-ea"/>
                          <a:cs typeface="+mn-cs"/>
                        </a:rPr>
                        <a:t>에 개시되어 진보성이 없다</a:t>
                      </a:r>
                      <a:r>
                        <a:rPr lang="ko-KR" altLang="en-US" sz="1100" u="none" kern="1200" dirty="0">
                          <a:solidFill>
                            <a:schemeClr val="tx1"/>
                          </a:solidFill>
                          <a:latin typeface="+mn-lt"/>
                          <a:ea typeface="+mn-ea"/>
                          <a:cs typeface="+mn-cs"/>
                        </a:rPr>
                        <a:t>고 판단됨</a:t>
                      </a:r>
                      <a:endParaRPr lang="en-US" altLang="ko-KR" sz="1100" u="none" kern="1200" dirty="0">
                        <a:solidFill>
                          <a:schemeClr val="tx1"/>
                        </a:solidFill>
                        <a:latin typeface="+mn-lt"/>
                        <a:ea typeface="+mn-ea"/>
                        <a:cs typeface="+mn-cs"/>
                      </a:endParaRPr>
                    </a:p>
                    <a:p>
                      <a:pPr marL="400050" indent="-400050" algn="l" latinLnBrk="1">
                        <a:lnSpc>
                          <a:spcPct val="100000"/>
                        </a:lnSpc>
                        <a:spcAft>
                          <a:spcPts val="0"/>
                        </a:spcAft>
                        <a:buAutoNum type="romanLcParenR"/>
                      </a:pPr>
                      <a:r>
                        <a:rPr lang="ko-KR" altLang="en-US" sz="1100" u="none" kern="1200" dirty="0">
                          <a:solidFill>
                            <a:schemeClr val="tx1"/>
                          </a:solidFill>
                          <a:latin typeface="+mn-lt"/>
                          <a:ea typeface="+mn-ea"/>
                          <a:cs typeface="+mn-cs"/>
                        </a:rPr>
                        <a:t>특히</a:t>
                      </a:r>
                      <a:r>
                        <a:rPr lang="en-US" altLang="ko-KR" sz="1100" u="none" kern="1200" dirty="0">
                          <a:solidFill>
                            <a:schemeClr val="tx1"/>
                          </a:solidFill>
                          <a:latin typeface="+mn-lt"/>
                          <a:ea typeface="+mn-ea"/>
                          <a:cs typeface="+mn-cs"/>
                        </a:rPr>
                        <a:t>, </a:t>
                      </a:r>
                      <a:r>
                        <a:rPr lang="ko-KR" altLang="en-US" sz="1100" u="none" kern="1200" dirty="0">
                          <a:solidFill>
                            <a:schemeClr val="tx1"/>
                          </a:solidFill>
                          <a:latin typeface="+mn-lt"/>
                          <a:ea typeface="+mn-ea"/>
                          <a:cs typeface="+mn-cs"/>
                        </a:rPr>
                        <a:t>선행문헌 </a:t>
                      </a:r>
                      <a:r>
                        <a:rPr lang="en-US" altLang="ko-KR" sz="1100" u="none" kern="1200" dirty="0">
                          <a:solidFill>
                            <a:schemeClr val="tx1"/>
                          </a:solidFill>
                          <a:latin typeface="+mn-lt"/>
                          <a:ea typeface="+mn-ea"/>
                          <a:cs typeface="+mn-cs"/>
                        </a:rPr>
                        <a:t>7</a:t>
                      </a:r>
                      <a:r>
                        <a:rPr lang="ko-KR" altLang="en-US" sz="1100" u="none" kern="1200" dirty="0">
                          <a:solidFill>
                            <a:schemeClr val="tx1"/>
                          </a:solidFill>
                          <a:latin typeface="+mn-lt"/>
                          <a:ea typeface="+mn-ea"/>
                          <a:cs typeface="+mn-cs"/>
                        </a:rPr>
                        <a:t>에는 필기감을 구현하기 위한 변수로</a:t>
                      </a:r>
                      <a:r>
                        <a:rPr lang="en-US" altLang="ko-KR" sz="1100" u="none" kern="1200" dirty="0">
                          <a:solidFill>
                            <a:schemeClr val="tx1"/>
                          </a:solidFill>
                          <a:latin typeface="+mn-lt"/>
                          <a:ea typeface="+mn-ea"/>
                          <a:cs typeface="+mn-cs"/>
                        </a:rPr>
                        <a:t>, </a:t>
                      </a:r>
                      <a:r>
                        <a:rPr lang="ko-KR" altLang="en-US" sz="1100" u="none" kern="1200" dirty="0">
                          <a:solidFill>
                            <a:schemeClr val="tx1"/>
                          </a:solidFill>
                          <a:latin typeface="+mn-lt"/>
                          <a:ea typeface="+mn-ea"/>
                          <a:cs typeface="+mn-cs"/>
                        </a:rPr>
                        <a:t>마찰계수</a:t>
                      </a:r>
                      <a:r>
                        <a:rPr lang="en-US" altLang="ko-KR" sz="1100" u="none" kern="1200" dirty="0">
                          <a:solidFill>
                            <a:schemeClr val="tx1"/>
                          </a:solidFill>
                          <a:latin typeface="+mn-lt"/>
                          <a:ea typeface="+mn-ea"/>
                          <a:cs typeface="+mn-cs"/>
                        </a:rPr>
                        <a:t>, </a:t>
                      </a:r>
                      <a:r>
                        <a:rPr lang="ko-KR" altLang="en-US" sz="1100" u="none" kern="1200" dirty="0">
                          <a:solidFill>
                            <a:schemeClr val="tx1"/>
                          </a:solidFill>
                          <a:latin typeface="+mn-lt"/>
                          <a:ea typeface="+mn-ea"/>
                          <a:cs typeface="+mn-cs"/>
                        </a:rPr>
                        <a:t>필기면</a:t>
                      </a:r>
                      <a:r>
                        <a:rPr lang="en-US" altLang="ko-KR" sz="1100" u="none" kern="1200" dirty="0">
                          <a:solidFill>
                            <a:schemeClr val="tx1"/>
                          </a:solidFill>
                          <a:latin typeface="+mn-lt"/>
                          <a:ea typeface="+mn-ea"/>
                          <a:cs typeface="+mn-cs"/>
                        </a:rPr>
                        <a:t>, </a:t>
                      </a:r>
                      <a:r>
                        <a:rPr lang="ko-KR" altLang="en-US" sz="1100" u="none" kern="1200" dirty="0">
                          <a:solidFill>
                            <a:schemeClr val="tx1"/>
                          </a:solidFill>
                          <a:latin typeface="+mn-lt"/>
                          <a:ea typeface="+mn-ea"/>
                          <a:cs typeface="+mn-cs"/>
                        </a:rPr>
                        <a:t>필기면의 굴곡 또는 요철이 개시됨</a:t>
                      </a:r>
                      <a:r>
                        <a:rPr lang="en-US" altLang="ko-KR" sz="1100" u="none" kern="1200" dirty="0">
                          <a:solidFill>
                            <a:schemeClr val="tx1"/>
                          </a:solidFill>
                          <a:latin typeface="+mn-lt"/>
                          <a:ea typeface="+mn-ea"/>
                          <a:cs typeface="+mn-cs"/>
                        </a:rPr>
                        <a:t>. </a:t>
                      </a:r>
                    </a:p>
                    <a:p>
                      <a:pPr marL="400050" indent="-400050" algn="l" latinLnBrk="1">
                        <a:lnSpc>
                          <a:spcPct val="100000"/>
                        </a:lnSpc>
                        <a:spcAft>
                          <a:spcPts val="0"/>
                        </a:spcAft>
                        <a:buAutoNum type="romanLcParenR"/>
                      </a:pPr>
                      <a:r>
                        <a:rPr lang="ko-KR" altLang="en-US" sz="1100" u="none" kern="1200" dirty="0">
                          <a:solidFill>
                            <a:schemeClr val="tx1"/>
                          </a:solidFill>
                          <a:latin typeface="+mn-lt"/>
                          <a:ea typeface="+mn-ea"/>
                          <a:cs typeface="+mn-cs"/>
                        </a:rPr>
                        <a:t>출원 진행을 위해서는 하드웨어의 구성을 부가 한정해야 할 것으로 판단됨</a:t>
                      </a:r>
                      <a:endParaRPr lang="en-US" altLang="ko-KR" sz="1100" u="none" kern="1200" dirty="0">
                        <a:solidFill>
                          <a:schemeClr val="tx1"/>
                        </a:solidFill>
                        <a:latin typeface="+mn-lt"/>
                        <a:ea typeface="+mn-ea"/>
                        <a:cs typeface="+mn-cs"/>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hMerge="1">
                  <a:txBody>
                    <a:bodyPr/>
                    <a:lstStyle/>
                    <a:p>
                      <a:pPr algn="ctr" latinLnBrk="0">
                        <a:lnSpc>
                          <a:spcPct val="100000"/>
                        </a:lnSpc>
                        <a:spcAft>
                          <a:spcPts val="0"/>
                        </a:spcAft>
                      </a:pPr>
                      <a:endParaRPr kumimoji="0" lang="en-US" altLang="ko-KR" sz="1400" b="1" kern="1200" dirty="0">
                        <a:solidFill>
                          <a:schemeClr val="tx1"/>
                        </a:solidFill>
                        <a:latin typeface="맑은 고딕"/>
                        <a:ea typeface="+mn-ea"/>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0D8E8"/>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hMerge="1">
                  <a:txBody>
                    <a:bodyPr/>
                    <a:lstStyle/>
                    <a:p>
                      <a:pPr algn="ctr" latinLnBrk="1"/>
                      <a:endParaRPr lang="ko-KR" altLang="en-US" sz="1400" kern="1200" dirty="0">
                        <a:solidFill>
                          <a:schemeClr val="tx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extLst>
                  <a:ext uri="{0D108BD9-81ED-4DB2-BD59-A6C34878D82A}">
                    <a16:rowId xmlns:a16="http://schemas.microsoft.com/office/drawing/2014/main" val="2749118813"/>
                  </a:ext>
                </a:extLst>
              </a:tr>
            </a:tbl>
          </a:graphicData>
        </a:graphic>
      </p:graphicFrame>
      <p:pic>
        <p:nvPicPr>
          <p:cNvPr id="4" name="그림 3">
            <a:extLst>
              <a:ext uri="{FF2B5EF4-FFF2-40B4-BE49-F238E27FC236}">
                <a16:creationId xmlns:a16="http://schemas.microsoft.com/office/drawing/2014/main" id="{0A22CB25-A4A9-46AC-A964-037DCA20B903}"/>
              </a:ext>
            </a:extLst>
          </p:cNvPr>
          <p:cNvPicPr>
            <a:picLocks noChangeAspect="1"/>
          </p:cNvPicPr>
          <p:nvPr/>
        </p:nvPicPr>
        <p:blipFill>
          <a:blip r:embed="rId3"/>
          <a:stretch>
            <a:fillRect/>
          </a:stretch>
        </p:blipFill>
        <p:spPr>
          <a:xfrm>
            <a:off x="8990117" y="2819400"/>
            <a:ext cx="1623682" cy="2607676"/>
          </a:xfrm>
          <a:prstGeom prst="rect">
            <a:avLst/>
          </a:prstGeom>
        </p:spPr>
      </p:pic>
    </p:spTree>
    <p:extLst>
      <p:ext uri="{BB962C8B-B14F-4D97-AF65-F5344CB8AC3E}">
        <p14:creationId xmlns:p14="http://schemas.microsoft.com/office/powerpoint/2010/main" val="4111730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a:extLst>
              <a:ext uri="{FF2B5EF4-FFF2-40B4-BE49-F238E27FC236}">
                <a16:creationId xmlns:a16="http://schemas.microsoft.com/office/drawing/2014/main" id="{C37C04D4-B959-402A-AE2B-705BB01024CC}"/>
              </a:ext>
            </a:extLst>
          </p:cNvPr>
          <p:cNvGraphicFramePr>
            <a:graphicFrameLocks noGrp="1"/>
          </p:cNvGraphicFramePr>
          <p:nvPr>
            <p:extLst>
              <p:ext uri="{D42A27DB-BD31-4B8C-83A1-F6EECF244321}">
                <p14:modId xmlns:p14="http://schemas.microsoft.com/office/powerpoint/2010/main" val="174202452"/>
              </p:ext>
            </p:extLst>
          </p:nvPr>
        </p:nvGraphicFramePr>
        <p:xfrm>
          <a:off x="300624" y="249824"/>
          <a:ext cx="11789776" cy="6478297"/>
        </p:xfrm>
        <a:graphic>
          <a:graphicData uri="http://schemas.openxmlformats.org/drawingml/2006/table">
            <a:tbl>
              <a:tblPr firstRow="1" bandRow="1"/>
              <a:tblGrid>
                <a:gridCol w="1029223">
                  <a:extLst>
                    <a:ext uri="{9D8B030D-6E8A-4147-A177-3AD203B41FA5}">
                      <a16:colId xmlns:a16="http://schemas.microsoft.com/office/drawing/2014/main" val="20000"/>
                    </a:ext>
                  </a:extLst>
                </a:gridCol>
                <a:gridCol w="2766035">
                  <a:extLst>
                    <a:ext uri="{9D8B030D-6E8A-4147-A177-3AD203B41FA5}">
                      <a16:colId xmlns:a16="http://schemas.microsoft.com/office/drawing/2014/main" val="2955187294"/>
                    </a:ext>
                  </a:extLst>
                </a:gridCol>
                <a:gridCol w="812440">
                  <a:extLst>
                    <a:ext uri="{9D8B030D-6E8A-4147-A177-3AD203B41FA5}">
                      <a16:colId xmlns:a16="http://schemas.microsoft.com/office/drawing/2014/main" val="1814746199"/>
                    </a:ext>
                  </a:extLst>
                </a:gridCol>
                <a:gridCol w="1559060">
                  <a:extLst>
                    <a:ext uri="{9D8B030D-6E8A-4147-A177-3AD203B41FA5}">
                      <a16:colId xmlns:a16="http://schemas.microsoft.com/office/drawing/2014/main" val="3307538615"/>
                    </a:ext>
                  </a:extLst>
                </a:gridCol>
                <a:gridCol w="690941">
                  <a:extLst>
                    <a:ext uri="{9D8B030D-6E8A-4147-A177-3AD203B41FA5}">
                      <a16:colId xmlns:a16="http://schemas.microsoft.com/office/drawing/2014/main" val="352519266"/>
                    </a:ext>
                  </a:extLst>
                </a:gridCol>
                <a:gridCol w="1553877">
                  <a:extLst>
                    <a:ext uri="{9D8B030D-6E8A-4147-A177-3AD203B41FA5}">
                      <a16:colId xmlns:a16="http://schemas.microsoft.com/office/drawing/2014/main" val="674982865"/>
                    </a:ext>
                  </a:extLst>
                </a:gridCol>
                <a:gridCol w="711200">
                  <a:extLst>
                    <a:ext uri="{9D8B030D-6E8A-4147-A177-3AD203B41FA5}">
                      <a16:colId xmlns:a16="http://schemas.microsoft.com/office/drawing/2014/main" val="3208583167"/>
                    </a:ext>
                  </a:extLst>
                </a:gridCol>
                <a:gridCol w="1511300">
                  <a:extLst>
                    <a:ext uri="{9D8B030D-6E8A-4147-A177-3AD203B41FA5}">
                      <a16:colId xmlns:a16="http://schemas.microsoft.com/office/drawing/2014/main" val="2319815966"/>
                    </a:ext>
                  </a:extLst>
                </a:gridCol>
                <a:gridCol w="1155700">
                  <a:extLst>
                    <a:ext uri="{9D8B030D-6E8A-4147-A177-3AD203B41FA5}">
                      <a16:colId xmlns:a16="http://schemas.microsoft.com/office/drawing/2014/main" val="1544867793"/>
                    </a:ext>
                  </a:extLst>
                </a:gridCol>
              </a:tblGrid>
              <a:tr h="601076">
                <a:tc gridSpan="9">
                  <a:txBody>
                    <a:bodyPr/>
                    <a:lstStyle>
                      <a:lvl1pPr marL="0" algn="l" rtl="0" eaLnBrk="1" latinLnBrk="0" hangingPunct="1">
                        <a:defRPr kumimoji="0" b="1" kern="1200">
                          <a:solidFill>
                            <a:schemeClr val="lt1"/>
                          </a:solidFill>
                          <a:latin typeface="맑은 고딕"/>
                        </a:defRPr>
                      </a:lvl1pPr>
                      <a:lvl2pPr marL="457200" algn="l" rtl="0" eaLnBrk="1" latinLnBrk="0" hangingPunct="1">
                        <a:defRPr kumimoji="0" b="1" kern="1200">
                          <a:solidFill>
                            <a:schemeClr val="lt1"/>
                          </a:solidFill>
                          <a:latin typeface="맑은 고딕"/>
                        </a:defRPr>
                      </a:lvl2pPr>
                      <a:lvl3pPr marL="914400" algn="l" rtl="0" eaLnBrk="1" latinLnBrk="0" hangingPunct="1">
                        <a:defRPr kumimoji="0" b="1" kern="1200">
                          <a:solidFill>
                            <a:schemeClr val="lt1"/>
                          </a:solidFill>
                          <a:latin typeface="맑은 고딕"/>
                        </a:defRPr>
                      </a:lvl3pPr>
                      <a:lvl4pPr marL="1371600" algn="l" rtl="0" eaLnBrk="1" latinLnBrk="0" hangingPunct="1">
                        <a:defRPr kumimoji="0" b="1" kern="1200">
                          <a:solidFill>
                            <a:schemeClr val="lt1"/>
                          </a:solidFill>
                          <a:latin typeface="맑은 고딕"/>
                        </a:defRPr>
                      </a:lvl4pPr>
                      <a:lvl5pPr marL="1828800" algn="l" rtl="0" eaLnBrk="1" latinLnBrk="0" hangingPunct="1">
                        <a:defRPr kumimoji="0" b="1" kern="1200">
                          <a:solidFill>
                            <a:schemeClr val="lt1"/>
                          </a:solidFill>
                          <a:latin typeface="맑은 고딕"/>
                        </a:defRPr>
                      </a:lvl5pPr>
                      <a:lvl6pPr marL="2286000" algn="l" rtl="0" eaLnBrk="1" latinLnBrk="0" hangingPunct="1">
                        <a:defRPr kumimoji="0" b="1" kern="1200">
                          <a:solidFill>
                            <a:schemeClr val="lt1"/>
                          </a:solidFill>
                          <a:latin typeface="맑은 고딕"/>
                        </a:defRPr>
                      </a:lvl6pPr>
                      <a:lvl7pPr marL="2743200" algn="l" rtl="0" eaLnBrk="1" latinLnBrk="0" hangingPunct="1">
                        <a:defRPr kumimoji="0" b="1" kern="1200">
                          <a:solidFill>
                            <a:schemeClr val="lt1"/>
                          </a:solidFill>
                          <a:latin typeface="맑은 고딕"/>
                        </a:defRPr>
                      </a:lvl7pPr>
                      <a:lvl8pPr marL="3200400" algn="l" rtl="0" eaLnBrk="1" latinLnBrk="0" hangingPunct="1">
                        <a:defRPr kumimoji="0" b="1" kern="1200">
                          <a:solidFill>
                            <a:schemeClr val="lt1"/>
                          </a:solidFill>
                          <a:latin typeface="맑은 고딕"/>
                        </a:defRPr>
                      </a:lvl8pPr>
                      <a:lvl9pPr marL="3657600" algn="l" rtl="0" eaLnBrk="1" latinLnBrk="0" hangingPunct="1">
                        <a:defRPr kumimoji="0" b="1" kern="1200">
                          <a:solidFill>
                            <a:schemeClr val="lt1"/>
                          </a:solidFill>
                          <a:latin typeface="맑은 고딕"/>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800" kern="100" dirty="0">
                          <a:solidFill>
                            <a:schemeClr val="bg1"/>
                          </a:solidFill>
                          <a:latin typeface="나눔고딕" pitchFamily="50" charset="-127"/>
                          <a:ea typeface="나눔고딕" pitchFamily="50" charset="-127"/>
                          <a:cs typeface="Times New Roman"/>
                        </a:rPr>
                        <a:t>권리화 가능성 판단 </a:t>
                      </a:r>
                      <a:r>
                        <a:rPr lang="en-US" altLang="ko-KR" dirty="0"/>
                        <a:t>_</a:t>
                      </a:r>
                      <a:r>
                        <a:rPr lang="en-US" altLang="ko-KR" sz="1800" dirty="0" err="1"/>
                        <a:t>Contact_Pressing</a:t>
                      </a:r>
                      <a:endParaRPr lang="ko-KR" altLang="ko-KR" sz="1800" kern="100" dirty="0">
                        <a:solidFill>
                          <a:schemeClr val="bg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hMerge="1">
                  <a:txBody>
                    <a:bodyPr/>
                    <a:lstStyle/>
                    <a:p>
                      <a:pPr latinLnBrk="1"/>
                      <a:endParaRPr lang="ko-KR" altLang="en-US"/>
                    </a:p>
                  </a:txBody>
                  <a:tcPr/>
                </a:tc>
                <a:extLst>
                  <a:ext uri="{0D108BD9-81ED-4DB2-BD59-A6C34878D82A}">
                    <a16:rowId xmlns:a16="http://schemas.microsoft.com/office/drawing/2014/main" val="10000"/>
                  </a:ext>
                </a:extLst>
              </a:tr>
              <a:tr h="342632">
                <a:tc>
                  <a:txBody>
                    <a:bodyPr/>
                    <a:lstStyle>
                      <a:lvl1pPr marL="0" algn="l" rtl="0" eaLnBrk="1" latinLnBrk="0" hangingPunct="1">
                        <a:defRPr kumimoji="0" b="1" kern="1200">
                          <a:solidFill>
                            <a:schemeClr val="lt1"/>
                          </a:solidFill>
                          <a:latin typeface="맑은 고딕"/>
                        </a:defRPr>
                      </a:lvl1pPr>
                      <a:lvl2pPr marL="457200" algn="l" rtl="0" eaLnBrk="1" latinLnBrk="0" hangingPunct="1">
                        <a:defRPr kumimoji="0" b="1" kern="1200">
                          <a:solidFill>
                            <a:schemeClr val="lt1"/>
                          </a:solidFill>
                          <a:latin typeface="맑은 고딕"/>
                        </a:defRPr>
                      </a:lvl2pPr>
                      <a:lvl3pPr marL="914400" algn="l" rtl="0" eaLnBrk="1" latinLnBrk="0" hangingPunct="1">
                        <a:defRPr kumimoji="0" b="1" kern="1200">
                          <a:solidFill>
                            <a:schemeClr val="lt1"/>
                          </a:solidFill>
                          <a:latin typeface="맑은 고딕"/>
                        </a:defRPr>
                      </a:lvl3pPr>
                      <a:lvl4pPr marL="1371600" algn="l" rtl="0" eaLnBrk="1" latinLnBrk="0" hangingPunct="1">
                        <a:defRPr kumimoji="0" b="1" kern="1200">
                          <a:solidFill>
                            <a:schemeClr val="lt1"/>
                          </a:solidFill>
                          <a:latin typeface="맑은 고딕"/>
                        </a:defRPr>
                      </a:lvl4pPr>
                      <a:lvl5pPr marL="1828800" algn="l" rtl="0" eaLnBrk="1" latinLnBrk="0" hangingPunct="1">
                        <a:defRPr kumimoji="0" b="1" kern="1200">
                          <a:solidFill>
                            <a:schemeClr val="lt1"/>
                          </a:solidFill>
                          <a:latin typeface="맑은 고딕"/>
                        </a:defRPr>
                      </a:lvl5pPr>
                      <a:lvl6pPr marL="2286000" algn="l" rtl="0" eaLnBrk="1" latinLnBrk="0" hangingPunct="1">
                        <a:defRPr kumimoji="0" b="1" kern="1200">
                          <a:solidFill>
                            <a:schemeClr val="lt1"/>
                          </a:solidFill>
                          <a:latin typeface="맑은 고딕"/>
                        </a:defRPr>
                      </a:lvl6pPr>
                      <a:lvl7pPr marL="2743200" algn="l" rtl="0" eaLnBrk="1" latinLnBrk="0" hangingPunct="1">
                        <a:defRPr kumimoji="0" b="1" kern="1200">
                          <a:solidFill>
                            <a:schemeClr val="lt1"/>
                          </a:solidFill>
                          <a:latin typeface="맑은 고딕"/>
                        </a:defRPr>
                      </a:lvl7pPr>
                      <a:lvl8pPr marL="3200400" algn="l" rtl="0" eaLnBrk="1" latinLnBrk="0" hangingPunct="1">
                        <a:defRPr kumimoji="0" b="1" kern="1200">
                          <a:solidFill>
                            <a:schemeClr val="lt1"/>
                          </a:solidFill>
                          <a:latin typeface="맑은 고딕"/>
                        </a:defRPr>
                      </a:lvl8pPr>
                      <a:lvl9pPr marL="3657600" algn="l" rtl="0" eaLnBrk="1" latinLnBrk="0" hangingPunct="1">
                        <a:defRPr kumimoji="0" b="1" kern="1200">
                          <a:solidFill>
                            <a:schemeClr val="lt1"/>
                          </a:solidFill>
                          <a:latin typeface="맑은 고딕"/>
                        </a:defRPr>
                      </a:lvl9pPr>
                    </a:lstStyle>
                    <a:p>
                      <a:pPr algn="ctr" latinLnBrk="0">
                        <a:lnSpc>
                          <a:spcPct val="100000"/>
                        </a:lnSpc>
                        <a:spcAft>
                          <a:spcPts val="0"/>
                        </a:spcAft>
                      </a:pPr>
                      <a:r>
                        <a:rPr lang="ko-KR" altLang="en-US" sz="1100" kern="100" dirty="0">
                          <a:solidFill>
                            <a:schemeClr val="tx1"/>
                          </a:solidFill>
                          <a:latin typeface="나눔고딕" pitchFamily="50" charset="-127"/>
                          <a:ea typeface="나눔고딕" pitchFamily="50" charset="-127"/>
                          <a:cs typeface="Times New Roman"/>
                        </a:rPr>
                        <a:t>구분</a:t>
                      </a:r>
                      <a:endParaRPr lang="ko-KR" sz="1100" kern="100" dirty="0">
                        <a:solidFill>
                          <a:schemeClr val="tx1"/>
                        </a:solidFill>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lvl1pPr marL="0" algn="l" rtl="0" eaLnBrk="1" latinLnBrk="0" hangingPunct="1">
                        <a:defRPr kumimoji="0" b="1" kern="1200">
                          <a:solidFill>
                            <a:schemeClr val="lt1"/>
                          </a:solidFill>
                          <a:latin typeface="맑은 고딕"/>
                        </a:defRPr>
                      </a:lvl1pPr>
                      <a:lvl2pPr marL="457200" algn="l" rtl="0" eaLnBrk="1" latinLnBrk="0" hangingPunct="1">
                        <a:defRPr kumimoji="0" b="1" kern="1200">
                          <a:solidFill>
                            <a:schemeClr val="lt1"/>
                          </a:solidFill>
                          <a:latin typeface="맑은 고딕"/>
                        </a:defRPr>
                      </a:lvl2pPr>
                      <a:lvl3pPr marL="914400" algn="l" rtl="0" eaLnBrk="1" latinLnBrk="0" hangingPunct="1">
                        <a:defRPr kumimoji="0" b="1" kern="1200">
                          <a:solidFill>
                            <a:schemeClr val="lt1"/>
                          </a:solidFill>
                          <a:latin typeface="맑은 고딕"/>
                        </a:defRPr>
                      </a:lvl3pPr>
                      <a:lvl4pPr marL="1371600" algn="l" rtl="0" eaLnBrk="1" latinLnBrk="0" hangingPunct="1">
                        <a:defRPr kumimoji="0" b="1" kern="1200">
                          <a:solidFill>
                            <a:schemeClr val="lt1"/>
                          </a:solidFill>
                          <a:latin typeface="맑은 고딕"/>
                        </a:defRPr>
                      </a:lvl4pPr>
                      <a:lvl5pPr marL="1828800" algn="l" rtl="0" eaLnBrk="1" latinLnBrk="0" hangingPunct="1">
                        <a:defRPr kumimoji="0" b="1" kern="1200">
                          <a:solidFill>
                            <a:schemeClr val="lt1"/>
                          </a:solidFill>
                          <a:latin typeface="맑은 고딕"/>
                        </a:defRPr>
                      </a:lvl5pPr>
                      <a:lvl6pPr marL="2286000" algn="l" rtl="0" eaLnBrk="1" latinLnBrk="0" hangingPunct="1">
                        <a:defRPr kumimoji="0" b="1" kern="1200">
                          <a:solidFill>
                            <a:schemeClr val="lt1"/>
                          </a:solidFill>
                          <a:latin typeface="맑은 고딕"/>
                        </a:defRPr>
                      </a:lvl6pPr>
                      <a:lvl7pPr marL="2743200" algn="l" rtl="0" eaLnBrk="1" latinLnBrk="0" hangingPunct="1">
                        <a:defRPr kumimoji="0" b="1" kern="1200">
                          <a:solidFill>
                            <a:schemeClr val="lt1"/>
                          </a:solidFill>
                          <a:latin typeface="맑은 고딕"/>
                        </a:defRPr>
                      </a:lvl7pPr>
                      <a:lvl8pPr marL="3200400" algn="l" rtl="0" eaLnBrk="1" latinLnBrk="0" hangingPunct="1">
                        <a:defRPr kumimoji="0" b="1" kern="1200">
                          <a:solidFill>
                            <a:schemeClr val="lt1"/>
                          </a:solidFill>
                          <a:latin typeface="맑은 고딕"/>
                        </a:defRPr>
                      </a:lvl8pPr>
                      <a:lvl9pPr marL="3657600" algn="l" rtl="0" eaLnBrk="1" latinLnBrk="0" hangingPunct="1">
                        <a:defRPr kumimoji="0" b="1" kern="1200">
                          <a:solidFill>
                            <a:schemeClr val="lt1"/>
                          </a:solidFill>
                          <a:latin typeface="맑은 고딕"/>
                        </a:defRPr>
                      </a:lvl9pPr>
                    </a:lstStyle>
                    <a:p>
                      <a:pPr algn="ctr" latinLnBrk="0">
                        <a:lnSpc>
                          <a:spcPct val="100000"/>
                        </a:lnSpc>
                        <a:spcAft>
                          <a:spcPts val="0"/>
                        </a:spcAft>
                      </a:pPr>
                      <a:r>
                        <a:rPr lang="ko-KR" altLang="en-US" sz="1100" kern="100" dirty="0">
                          <a:solidFill>
                            <a:schemeClr val="tx1"/>
                          </a:solidFill>
                          <a:latin typeface="나눔고딕" pitchFamily="50" charset="-127"/>
                          <a:ea typeface="나눔고딕" pitchFamily="50" charset="-127"/>
                          <a:cs typeface="Times New Roman"/>
                        </a:rPr>
                        <a:t>본원 발명</a:t>
                      </a:r>
                      <a:endParaRPr lang="ko-KR" sz="1100" kern="100" dirty="0">
                        <a:solidFill>
                          <a:schemeClr val="tx1"/>
                        </a:solidFill>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gridSpan="6">
                  <a:txBody>
                    <a:bodyPr/>
                    <a:lstStyle/>
                    <a:p>
                      <a:pPr algn="ctr"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선행기술</a:t>
                      </a:r>
                      <a:r>
                        <a:rPr kumimoji="0" lang="en-US" altLang="ko-KR" sz="1100" b="1" kern="100" dirty="0">
                          <a:solidFill>
                            <a:schemeClr val="tx1"/>
                          </a:solidFill>
                          <a:latin typeface="나눔고딕" pitchFamily="50" charset="-127"/>
                          <a:ea typeface="나눔고딕" pitchFamily="50" charset="-127"/>
                          <a:cs typeface="Times New Roman"/>
                        </a:rPr>
                        <a:t>6</a:t>
                      </a:r>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rowSpan="4">
                  <a:txBody>
                    <a:bodyPr/>
                    <a:lstStyle/>
                    <a:p>
                      <a:pPr marL="0" algn="ctr" defTabSz="914400" rtl="0" eaLnBrk="1" latinLnBrk="0" hangingPunct="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대비</a:t>
                      </a:r>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3118222420"/>
                  </a:ext>
                </a:extLst>
              </a:tr>
              <a:tr h="315228">
                <a:tc rowSpan="3">
                  <a:txBody>
                    <a:bodyPr/>
                    <a:lstStyle>
                      <a:lvl1pPr marL="0" algn="l" rtl="0" eaLnBrk="1" latinLnBrk="0" hangingPunct="1">
                        <a:defRPr kumimoji="0" kern="1200">
                          <a:solidFill>
                            <a:schemeClr val="dk1"/>
                          </a:solidFill>
                          <a:latin typeface="맑은 고딕"/>
                        </a:defRPr>
                      </a:lvl1pPr>
                      <a:lvl2pPr marL="457200" algn="l" rtl="0" eaLnBrk="1" latinLnBrk="0" hangingPunct="1">
                        <a:defRPr kumimoji="0" kern="1200">
                          <a:solidFill>
                            <a:schemeClr val="dk1"/>
                          </a:solidFill>
                          <a:latin typeface="맑은 고딕"/>
                        </a:defRPr>
                      </a:lvl2pPr>
                      <a:lvl3pPr marL="914400" algn="l" rtl="0" eaLnBrk="1" latinLnBrk="0" hangingPunct="1">
                        <a:defRPr kumimoji="0" kern="1200">
                          <a:solidFill>
                            <a:schemeClr val="dk1"/>
                          </a:solidFill>
                          <a:latin typeface="맑은 고딕"/>
                        </a:defRPr>
                      </a:lvl3pPr>
                      <a:lvl4pPr marL="1371600" algn="l" rtl="0" eaLnBrk="1" latinLnBrk="0" hangingPunct="1">
                        <a:defRPr kumimoji="0" kern="1200">
                          <a:solidFill>
                            <a:schemeClr val="dk1"/>
                          </a:solidFill>
                          <a:latin typeface="맑은 고딕"/>
                        </a:defRPr>
                      </a:lvl4pPr>
                      <a:lvl5pPr marL="1828800" algn="l" rtl="0" eaLnBrk="1" latinLnBrk="0" hangingPunct="1">
                        <a:defRPr kumimoji="0" kern="1200">
                          <a:solidFill>
                            <a:schemeClr val="dk1"/>
                          </a:solidFill>
                          <a:latin typeface="맑은 고딕"/>
                        </a:defRPr>
                      </a:lvl5pPr>
                      <a:lvl6pPr marL="2286000" algn="l" rtl="0" eaLnBrk="1" latinLnBrk="0" hangingPunct="1">
                        <a:defRPr kumimoji="0" kern="1200">
                          <a:solidFill>
                            <a:schemeClr val="dk1"/>
                          </a:solidFill>
                          <a:latin typeface="맑은 고딕"/>
                        </a:defRPr>
                      </a:lvl6pPr>
                      <a:lvl7pPr marL="2743200" algn="l" rtl="0" eaLnBrk="1" latinLnBrk="0" hangingPunct="1">
                        <a:defRPr kumimoji="0" kern="1200">
                          <a:solidFill>
                            <a:schemeClr val="dk1"/>
                          </a:solidFill>
                          <a:latin typeface="맑은 고딕"/>
                        </a:defRPr>
                      </a:lvl7pPr>
                      <a:lvl8pPr marL="3200400" algn="l" rtl="0" eaLnBrk="1" latinLnBrk="0" hangingPunct="1">
                        <a:defRPr kumimoji="0" kern="1200">
                          <a:solidFill>
                            <a:schemeClr val="dk1"/>
                          </a:solidFill>
                          <a:latin typeface="맑은 고딕"/>
                        </a:defRPr>
                      </a:lvl8pPr>
                      <a:lvl9pPr marL="3657600" algn="l" rtl="0" eaLnBrk="1" latinLnBrk="0" hangingPunct="1">
                        <a:defRPr kumimoji="0" kern="1200">
                          <a:solidFill>
                            <a:schemeClr val="dk1"/>
                          </a:solidFill>
                          <a:latin typeface="맑은 고딕"/>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1100" b="1" kern="100" dirty="0" err="1">
                          <a:solidFill>
                            <a:schemeClr val="tx1"/>
                          </a:solidFill>
                          <a:latin typeface="나눔고딕" pitchFamily="50" charset="-127"/>
                          <a:ea typeface="나눔고딕" pitchFamily="50" charset="-127"/>
                          <a:cs typeface="Times New Roman"/>
                        </a:rPr>
                        <a:t>독립항</a:t>
                      </a:r>
                      <a:r>
                        <a:rPr kumimoji="0" lang="ko-KR" altLang="en-US" sz="1100" b="1" kern="100" dirty="0">
                          <a:solidFill>
                            <a:schemeClr val="tx1"/>
                          </a:solidFill>
                          <a:latin typeface="나눔고딕" pitchFamily="50" charset="-127"/>
                          <a:ea typeface="나눔고딕" pitchFamily="50" charset="-127"/>
                          <a:cs typeface="Times New Roman"/>
                        </a:rPr>
                        <a:t> 예시</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3">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100" dirty="0"/>
                        <a:t>가상 물체에 사용자 객체를 접촉할 때</a:t>
                      </a:r>
                      <a:r>
                        <a:rPr lang="en-US" altLang="ko-KR" sz="1100" dirty="0"/>
                        <a:t>, </a:t>
                      </a:r>
                      <a:r>
                        <a:rPr lang="ko-KR" altLang="en-US" sz="1100" dirty="0"/>
                        <a:t>힘 피드백 변수를 달리하여 </a:t>
                      </a:r>
                      <a:r>
                        <a:rPr lang="ko-KR" altLang="en-US" sz="1100" dirty="0" err="1"/>
                        <a:t>필압감을</a:t>
                      </a:r>
                      <a:r>
                        <a:rPr lang="ko-KR" altLang="en-US" sz="1100" dirty="0"/>
                        <a:t> 구현</a:t>
                      </a:r>
                      <a:endParaRPr lang="en-US" altLang="ko-KR" sz="11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just" latinLnBrk="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등록번호</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l" latinLnBrk="1">
                        <a:lnSpc>
                          <a:spcPct val="100000"/>
                        </a:lnSpc>
                        <a:spcAft>
                          <a:spcPts val="0"/>
                        </a:spcAft>
                      </a:pPr>
                      <a:r>
                        <a:rPr lang="en-US" altLang="ko-KR" sz="1100" dirty="0"/>
                        <a:t>KR1793940</a:t>
                      </a:r>
                      <a:endParaRPr lang="en-US" altLang="ko-KR" sz="1100" kern="1200" dirty="0">
                        <a:solidFill>
                          <a:schemeClr val="tx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just" latinLnBrk="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출원인</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100" kern="1200" dirty="0">
                          <a:solidFill>
                            <a:schemeClr val="tx1"/>
                          </a:solidFill>
                          <a:latin typeface="+mn-lt"/>
                          <a:ea typeface="+mn-ea"/>
                          <a:cs typeface="+mn-cs"/>
                        </a:rPr>
                        <a:t>인천대학교 산학협력단</a:t>
                      </a:r>
                      <a:endParaRPr lang="en-US" altLang="ko-KR" sz="110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ko-KR" altLang="en-US" sz="1100" b="1" kern="100">
                          <a:solidFill>
                            <a:schemeClr val="tx1"/>
                          </a:solidFill>
                          <a:latin typeface="나눔고딕" pitchFamily="50" charset="-127"/>
                          <a:ea typeface="나눔고딕" pitchFamily="50" charset="-127"/>
                          <a:cs typeface="Times New Roman"/>
                        </a:rPr>
                        <a:t>권리현황</a:t>
                      </a:r>
                      <a:endParaRPr lang="en-US" altLang="ko-KR" sz="1300"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just" latinLnBrk="0">
                        <a:lnSpc>
                          <a:spcPct val="100000"/>
                        </a:lnSpc>
                        <a:spcAft>
                          <a:spcPts val="0"/>
                        </a:spcAft>
                      </a:pPr>
                      <a:r>
                        <a:rPr lang="ko-KR" altLang="en-US" sz="1100" kern="1200" dirty="0">
                          <a:solidFill>
                            <a:schemeClr val="tx1"/>
                          </a:solidFill>
                          <a:latin typeface="+mn-lt"/>
                          <a:ea typeface="+mn-ea"/>
                          <a:cs typeface="+mn-cs"/>
                        </a:rPr>
                        <a:t>권리 있음</a:t>
                      </a:r>
                      <a:endParaRPr lang="en-US" altLang="ko-KR" sz="110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vMerge="1">
                  <a:txBody>
                    <a:bodyPr/>
                    <a:lstStyle/>
                    <a:p>
                      <a:pPr algn="just" latinLnBrk="0">
                        <a:lnSpc>
                          <a:spcPct val="100000"/>
                        </a:lnSpc>
                        <a:spcAft>
                          <a:spcPts val="0"/>
                        </a:spcAft>
                      </a:pPr>
                      <a:endParaRPr lang="en-US" altLang="ko-KR" sz="13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10001"/>
                  </a:ext>
                </a:extLst>
              </a:tr>
              <a:tr h="182880">
                <a:tc vMerge="1">
                  <a:txBody>
                    <a:bodyPr/>
                    <a:lstStyle/>
                    <a:p>
                      <a:pPr latinLnBrk="1"/>
                      <a:endParaRPr lang="ko-KR" altLang="en-US"/>
                    </a:p>
                  </a:txBody>
                  <a:tcPr/>
                </a:tc>
                <a:tc vMerge="1">
                  <a:txBody>
                    <a:bodyPr/>
                    <a:lstStyle/>
                    <a:p>
                      <a:pPr latinLnBrk="1"/>
                      <a:endParaRPr lang="ko-KR" altLang="en-US"/>
                    </a:p>
                  </a:txBody>
                  <a:tcPr/>
                </a:tc>
                <a:tc>
                  <a:txBody>
                    <a:bodyPr/>
                    <a:lstStyle/>
                    <a:p>
                      <a:pPr algn="just" latinLnBrk="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출원번호</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l" latinLnBrk="1">
                        <a:spcAft>
                          <a:spcPts val="0"/>
                        </a:spcAft>
                      </a:pPr>
                      <a:r>
                        <a:rPr lang="en-US" altLang="ko-KR" sz="1100" kern="1200" dirty="0">
                          <a:solidFill>
                            <a:schemeClr val="tx1"/>
                          </a:solidFill>
                          <a:latin typeface="+mn-lt"/>
                          <a:ea typeface="+mn-ea"/>
                          <a:cs typeface="+mn-cs"/>
                        </a:rPr>
                        <a:t>KR20150136488</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just" latinLnBrk="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출원일</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l" latinLnBrk="1">
                        <a:spcAft>
                          <a:spcPts val="0"/>
                        </a:spcAft>
                      </a:pPr>
                      <a:r>
                        <a:rPr lang="en-US" altLang="ko-KR" sz="1100" kern="1200" dirty="0">
                          <a:solidFill>
                            <a:schemeClr val="tx1"/>
                          </a:solidFill>
                          <a:latin typeface="+mn-lt"/>
                          <a:ea typeface="+mn-ea"/>
                          <a:cs typeface="+mn-cs"/>
                        </a:rPr>
                        <a:t>2015-09-25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latinLnBrk="1"/>
                      <a:r>
                        <a:rPr kumimoji="0" lang="ko-KR" altLang="en-US" sz="1100" b="1" kern="100" dirty="0">
                          <a:solidFill>
                            <a:schemeClr val="tx1"/>
                          </a:solidFill>
                          <a:latin typeface="나눔고딕" pitchFamily="50" charset="-127"/>
                          <a:ea typeface="나눔고딕" pitchFamily="50" charset="-127"/>
                          <a:cs typeface="Times New Roman"/>
                        </a:rPr>
                        <a:t>패밀리</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just" latinLnBrk="0">
                        <a:lnSpc>
                          <a:spcPct val="100000"/>
                        </a:lnSpc>
                        <a:spcAft>
                          <a:spcPts val="0"/>
                        </a:spcAft>
                      </a:pPr>
                      <a:r>
                        <a:rPr lang="en-US" altLang="ko-KR" sz="1100" kern="1200" dirty="0">
                          <a:solidFill>
                            <a:schemeClr val="tx1"/>
                          </a:solidFill>
                          <a:latin typeface="+mn-lt"/>
                          <a:ea typeface="+mn-ea"/>
                          <a:cs typeface="+mn-cs"/>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vMerge="1">
                  <a:txBody>
                    <a:bodyPr/>
                    <a:lstStyle/>
                    <a:p>
                      <a:pPr latinLnBrk="1"/>
                      <a:endParaRPr lang="ko-KR" altLang="en-US"/>
                    </a:p>
                  </a:txBody>
                  <a:tcPr/>
                </a:tc>
                <a:extLst>
                  <a:ext uri="{0D108BD9-81ED-4DB2-BD59-A6C34878D82A}">
                    <a16:rowId xmlns:a16="http://schemas.microsoft.com/office/drawing/2014/main" val="4258794097"/>
                  </a:ext>
                </a:extLst>
              </a:tr>
              <a:tr h="365760">
                <a:tc vMerge="1">
                  <a:txBody>
                    <a:bodyPr/>
                    <a:lstStyle/>
                    <a:p>
                      <a:pPr latinLnBrk="1"/>
                      <a:endParaRPr lang="ko-KR" altLang="en-US"/>
                    </a:p>
                  </a:txBody>
                  <a:tcPr/>
                </a:tc>
                <a:tc vMerge="1">
                  <a:txBody>
                    <a:bodyPr/>
                    <a:lstStyle/>
                    <a:p>
                      <a:pPr latinLnBrk="1"/>
                      <a:endParaRPr lang="ko-KR" altLang="en-US"/>
                    </a:p>
                  </a:txBody>
                  <a:tcPr/>
                </a:tc>
                <a:tc>
                  <a:txBody>
                    <a:bodyPr/>
                    <a:lstStyle/>
                    <a:p>
                      <a:pPr algn="just" latinLnBrk="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명칭</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gridSpan="5">
                  <a:txBody>
                    <a:bodyPr/>
                    <a:lstStyle/>
                    <a:p>
                      <a:pPr algn="l"/>
                      <a:r>
                        <a:rPr lang="ko-KR" altLang="en-US" sz="1100" kern="1200" dirty="0" err="1">
                          <a:solidFill>
                            <a:schemeClr val="tx1"/>
                          </a:solidFill>
                          <a:latin typeface="+mn-lt"/>
                          <a:ea typeface="+mn-ea"/>
                          <a:cs typeface="+mn-cs"/>
                        </a:rPr>
                        <a:t>햅틱</a:t>
                      </a:r>
                      <a:r>
                        <a:rPr lang="ko-KR" altLang="en-US" sz="1100" kern="1200" dirty="0">
                          <a:solidFill>
                            <a:schemeClr val="tx1"/>
                          </a:solidFill>
                          <a:latin typeface="+mn-lt"/>
                          <a:ea typeface="+mn-ea"/>
                          <a:cs typeface="+mn-cs"/>
                        </a:rPr>
                        <a:t> 가상현실 </a:t>
                      </a:r>
                      <a:r>
                        <a:rPr lang="ko-KR" altLang="en-US" sz="1100" kern="1200" dirty="0" err="1">
                          <a:solidFill>
                            <a:schemeClr val="tx1"/>
                          </a:solidFill>
                          <a:latin typeface="+mn-lt"/>
                          <a:ea typeface="+mn-ea"/>
                          <a:cs typeface="+mn-cs"/>
                        </a:rPr>
                        <a:t>게이밍</a:t>
                      </a:r>
                      <a:r>
                        <a:rPr lang="ko-KR" altLang="en-US" sz="1100" kern="1200" dirty="0">
                          <a:solidFill>
                            <a:schemeClr val="tx1"/>
                          </a:solidFill>
                          <a:latin typeface="+mn-lt"/>
                          <a:ea typeface="+mn-ea"/>
                          <a:cs typeface="+mn-cs"/>
                        </a:rPr>
                        <a:t> 시스템을 이용하여 </a:t>
                      </a:r>
                      <a:r>
                        <a:rPr lang="ko-KR" altLang="en-US" sz="1100" kern="1200" dirty="0" err="1">
                          <a:solidFill>
                            <a:schemeClr val="tx1"/>
                          </a:solidFill>
                          <a:latin typeface="+mn-lt"/>
                          <a:ea typeface="+mn-ea"/>
                          <a:cs typeface="+mn-cs"/>
                        </a:rPr>
                        <a:t>햅틱</a:t>
                      </a:r>
                      <a:r>
                        <a:rPr lang="ko-KR" altLang="en-US" sz="1100" kern="1200" dirty="0">
                          <a:solidFill>
                            <a:schemeClr val="tx1"/>
                          </a:solidFill>
                          <a:latin typeface="+mn-lt"/>
                          <a:ea typeface="+mn-ea"/>
                          <a:cs typeface="+mn-cs"/>
                        </a:rPr>
                        <a:t> 퍼즐</a:t>
                      </a:r>
                      <a:r>
                        <a:rPr lang="en-US" altLang="ko-KR" sz="1100" kern="1200" dirty="0">
                          <a:solidFill>
                            <a:schemeClr val="tx1"/>
                          </a:solidFill>
                          <a:latin typeface="+mn-lt"/>
                          <a:ea typeface="+mn-ea"/>
                          <a:cs typeface="+mn-cs"/>
                        </a:rPr>
                        <a:t>, </a:t>
                      </a:r>
                      <a:r>
                        <a:rPr lang="ko-KR" altLang="en-US" sz="1100" kern="1200" dirty="0">
                          <a:solidFill>
                            <a:schemeClr val="tx1"/>
                          </a:solidFill>
                          <a:latin typeface="+mn-lt"/>
                          <a:ea typeface="+mn-ea"/>
                          <a:cs typeface="+mn-cs"/>
                        </a:rPr>
                        <a:t>형태 퍼즐 및 위치 퍼즐을 제공하는 방법</a:t>
                      </a:r>
                      <a:endParaRPr lang="en-US" altLang="ko-KR" sz="110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hMerge="1">
                  <a:txBody>
                    <a:bodyPr/>
                    <a:lstStyle/>
                    <a:p>
                      <a:pPr algn="just" latinLnBrk="0">
                        <a:lnSpc>
                          <a:spcPct val="100000"/>
                        </a:lnSpc>
                        <a:spcAft>
                          <a:spcPts val="0"/>
                        </a:spcAft>
                      </a:pPr>
                      <a:endParaRPr lang="en-US" altLang="ko-KR" sz="13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tcPr>
                </a:tc>
                <a:tc hMerge="1">
                  <a:txBody>
                    <a:bodyPr/>
                    <a:lstStyle/>
                    <a:p>
                      <a:pPr latinLnBrk="1"/>
                      <a:endParaRPr lang="ko-KR" altLang="en-US"/>
                    </a:p>
                  </a:txBody>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tcPr>
                </a:tc>
                <a:tc vMerge="1">
                  <a:txBody>
                    <a:bodyPr/>
                    <a:lstStyle/>
                    <a:p>
                      <a:pPr latinLnBrk="1"/>
                      <a:endParaRPr lang="ko-KR" altLang="en-US"/>
                    </a:p>
                  </a:txBody>
                  <a:tcPr/>
                </a:tc>
                <a:extLst>
                  <a:ext uri="{0D108BD9-81ED-4DB2-BD59-A6C34878D82A}">
                    <a16:rowId xmlns:a16="http://schemas.microsoft.com/office/drawing/2014/main" val="2985670365"/>
                  </a:ext>
                </a:extLst>
              </a:tr>
              <a:tr h="362688">
                <a:tc rowSpan="2">
                  <a:txBody>
                    <a:bodyPr/>
                    <a:lstStyle/>
                    <a:p>
                      <a:pPr algn="ctr" latinLnBrk="1"/>
                      <a:r>
                        <a:rPr kumimoji="0" lang="ko-KR" altLang="en-US" sz="1100" b="1" kern="100" dirty="0">
                          <a:solidFill>
                            <a:schemeClr val="tx1"/>
                          </a:solidFill>
                          <a:latin typeface="나눔고딕" pitchFamily="50" charset="-127"/>
                          <a:ea typeface="나눔고딕" pitchFamily="50" charset="-127"/>
                          <a:cs typeface="Times New Roman"/>
                        </a:rPr>
                        <a:t>구성요소</a:t>
                      </a:r>
                      <a:r>
                        <a:rPr kumimoji="0" lang="en-US" altLang="ko-KR" sz="1100" b="1" kern="100" dirty="0">
                          <a:solidFill>
                            <a:schemeClr val="tx1"/>
                          </a:solidFill>
                          <a:latin typeface="나눔고딕" pitchFamily="50" charset="-127"/>
                          <a:ea typeface="나눔고딕" pitchFamily="50" charset="-127"/>
                          <a:cs typeface="Times New Roman"/>
                        </a:rPr>
                        <a:t>1</a:t>
                      </a:r>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2">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endParaRPr lang="en-US" altLang="ko-KR" sz="1100" dirty="0"/>
                    </a:p>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100" u="sng" kern="100" dirty="0">
                          <a:latin typeface="나눔고딕" pitchFamily="50" charset="-127"/>
                          <a:ea typeface="나눔고딕" pitchFamily="50" charset="-127"/>
                          <a:cs typeface="Times New Roman"/>
                        </a:rPr>
                        <a:t>가상 물체와 사용자 객체가 접촉</a:t>
                      </a:r>
                      <a:endParaRPr lang="en-US" altLang="ko-KR" sz="1100" u="sng"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rowSpan="2" gridSpan="4">
                  <a:txBody>
                    <a:bodyPr/>
                    <a:lstStyle/>
                    <a:p>
                      <a:pPr marL="171450" indent="-171450" algn="just" latinLnBrk="1">
                        <a:lnSpc>
                          <a:spcPct val="100000"/>
                        </a:lnSpc>
                        <a:spcAft>
                          <a:spcPts val="0"/>
                        </a:spcAft>
                        <a:buFont typeface="Arial" panose="020B0604020202020204" pitchFamily="34" charset="0"/>
                        <a:buChar char="•"/>
                      </a:pPr>
                      <a:r>
                        <a:rPr lang="ko-KR" altLang="en-US" sz="1100" kern="100" dirty="0">
                          <a:latin typeface="나눔고딕" pitchFamily="50" charset="-127"/>
                          <a:ea typeface="나눔고딕" pitchFamily="50" charset="-127"/>
                          <a:cs typeface="Times New Roman"/>
                        </a:rPr>
                        <a:t>청구항 </a:t>
                      </a:r>
                      <a:r>
                        <a:rPr lang="en-US" altLang="ko-KR" sz="1100" kern="100" dirty="0">
                          <a:latin typeface="나눔고딕" pitchFamily="50" charset="-127"/>
                          <a:ea typeface="나눔고딕" pitchFamily="50" charset="-127"/>
                          <a:cs typeface="Times New Roman"/>
                        </a:rPr>
                        <a:t>1</a:t>
                      </a:r>
                    </a:p>
                    <a:p>
                      <a:pPr marL="0" indent="0" algn="just" latinLnBrk="1">
                        <a:lnSpc>
                          <a:spcPct val="100000"/>
                        </a:lnSpc>
                        <a:spcAft>
                          <a:spcPts val="0"/>
                        </a:spcAft>
                        <a:buFont typeface="Arial" panose="020B0604020202020204" pitchFamily="34" charset="0"/>
                        <a:buNone/>
                      </a:pPr>
                      <a:r>
                        <a:rPr lang="ko-KR" altLang="en-US" sz="1100" dirty="0" err="1"/>
                        <a:t>햅틱</a:t>
                      </a:r>
                      <a:r>
                        <a:rPr lang="ko-KR" altLang="en-US" sz="1100" dirty="0"/>
                        <a:t> 장치를 이용하여 상기 </a:t>
                      </a:r>
                      <a:r>
                        <a:rPr lang="ko-KR" altLang="en-US" sz="1100" u="sng" dirty="0"/>
                        <a:t>질의 객체 및 복수의 예시 객체들 각각에 대한 촉각 감각을 사용자에게 제공</a:t>
                      </a:r>
                      <a:r>
                        <a:rPr lang="ko-KR" altLang="en-US" sz="1100" dirty="0"/>
                        <a:t>하는 단계</a:t>
                      </a:r>
                      <a:endParaRPr lang="en-US" altLang="ko-KR" sz="1100" dirty="0"/>
                    </a:p>
                    <a:p>
                      <a:pPr marL="0" indent="0" algn="just" latinLnBrk="1">
                        <a:lnSpc>
                          <a:spcPct val="100000"/>
                        </a:lnSpc>
                        <a:spcAft>
                          <a:spcPts val="0"/>
                        </a:spcAft>
                        <a:buFont typeface="Arial" panose="020B0604020202020204" pitchFamily="34" charset="0"/>
                        <a:buNone/>
                      </a:pPr>
                      <a:r>
                        <a:rPr lang="ko-KR" altLang="en-US" sz="1100" dirty="0"/>
                        <a:t>입력부를 이용하여 상기 사용자로부터 상기 복수의 예시 객체 중 상기 질의 객체와 동일한 </a:t>
                      </a:r>
                      <a:r>
                        <a:rPr lang="ko-KR" altLang="en-US" sz="1100" u="sng" dirty="0"/>
                        <a:t>질감</a:t>
                      </a:r>
                      <a:r>
                        <a:rPr lang="ko-KR" altLang="en-US" sz="1100" dirty="0"/>
                        <a:t>의 예시 객체에 대한 선택을 수신하는 단계</a:t>
                      </a:r>
                      <a:endParaRPr kumimoji="0" lang="en-US" altLang="ko-KR" sz="1100" b="0" u="sng" kern="100" dirty="0">
                        <a:solidFill>
                          <a:schemeClr val="tx1"/>
                        </a:solidFill>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2" hMerge="1">
                  <a:txBody>
                    <a:bodyPr/>
                    <a:lstStyle/>
                    <a:p>
                      <a:pPr latinLnBrk="1"/>
                      <a:endParaRPr lang="ko-KR" altLang="en-US"/>
                    </a:p>
                  </a:txBody>
                  <a:tcPr/>
                </a:tc>
                <a:tc rowSpan="2" hMerge="1">
                  <a:txBody>
                    <a:bodyPr/>
                    <a:lstStyle/>
                    <a:p>
                      <a:pPr latinLnBrk="1"/>
                      <a:endParaRPr lang="ko-KR" altLang="en-US"/>
                    </a:p>
                  </a:txBody>
                  <a:tcPr/>
                </a:tc>
                <a:tc rowSpan="2"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gridSpan="2">
                  <a:txBody>
                    <a:bodyPr/>
                    <a:lstStyle/>
                    <a:p>
                      <a:pPr algn="ctr" latinLnBrk="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대표도면</a:t>
                      </a:r>
                      <a:endParaRPr lang="en-US" altLang="ko-KR" sz="1100" kern="100" dirty="0">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rowSpan="2">
                  <a:txBody>
                    <a:bodyPr/>
                    <a:lstStyle/>
                    <a:p>
                      <a:pPr algn="ctr" latinLnBrk="1"/>
                      <a:r>
                        <a:rPr lang="ko-KR" altLang="en-US" sz="1100" kern="100" dirty="0">
                          <a:solidFill>
                            <a:schemeClr val="tx1"/>
                          </a:solidFill>
                          <a:latin typeface="나눔고딕" pitchFamily="50" charset="-127"/>
                          <a:ea typeface="나눔고딕" pitchFamily="50" charset="-127"/>
                          <a:cs typeface="Times New Roman"/>
                        </a:rPr>
                        <a:t>유사</a:t>
                      </a:r>
                    </a:p>
                  </a:txBody>
                  <a:tcPr anchor="ctr">
                    <a:lnL w="190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2957250141"/>
                  </a:ext>
                </a:extLst>
              </a:tr>
              <a:tr h="1356493">
                <a:tc vMerge="1">
                  <a:txBody>
                    <a:bodyPr/>
                    <a:lstStyle/>
                    <a:p>
                      <a:pPr latinLnBrk="1"/>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vMerge="1">
                  <a:txBody>
                    <a:bodyPr/>
                    <a:lstStyle/>
                    <a:p>
                      <a:pPr marL="0" indent="0" latinLnBrk="1">
                        <a:buNone/>
                      </a:pPr>
                      <a:endParaRPr lang="en-US" altLang="ko-KR" sz="1400" kern="1200" dirty="0">
                        <a:solidFill>
                          <a:schemeClr val="tx1"/>
                        </a:solidFill>
                        <a:latin typeface="+mn-lt"/>
                        <a:ea typeface="+mn-ea"/>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gridSpan="4" vMerge="1">
                  <a:txBody>
                    <a:bodyPr/>
                    <a:lstStyle/>
                    <a:p>
                      <a:pPr algn="just" latinLnBrk="0">
                        <a:lnSpc>
                          <a:spcPct val="100000"/>
                        </a:lnSpc>
                        <a:spcAft>
                          <a:spcPts val="0"/>
                        </a:spcAft>
                      </a:pPr>
                      <a:endParaRPr lang="en-US" altLang="ko-KR" sz="13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rowSpan="2" gridSpan="2">
                  <a:txBody>
                    <a:bodyPr/>
                    <a:lstStyle/>
                    <a:p>
                      <a:pPr latinLnBrk="1"/>
                      <a:endParaRPr lang="ko-KR" altLang="en-US" sz="11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2"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vMerge="1">
                  <a:txBody>
                    <a:bodyPr/>
                    <a:lstStyle/>
                    <a:p>
                      <a:pPr latinLnBrk="1"/>
                      <a:endParaRPr lang="ko-KR" altLang="en-US" sz="1300"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1356027890"/>
                  </a:ext>
                </a:extLst>
              </a:tr>
              <a:tr h="1719182">
                <a:tc>
                  <a:txBody>
                    <a:bodyPr/>
                    <a:lstStyle/>
                    <a:p>
                      <a:pPr algn="ctr" latinLnBrk="1"/>
                      <a:r>
                        <a:rPr kumimoji="0" lang="ko-KR" altLang="en-US" sz="1100" b="1" kern="100" dirty="0">
                          <a:solidFill>
                            <a:schemeClr val="tx1"/>
                          </a:solidFill>
                          <a:latin typeface="나눔고딕" pitchFamily="50" charset="-127"/>
                          <a:ea typeface="나눔고딕" pitchFamily="50" charset="-127"/>
                          <a:cs typeface="Times New Roman"/>
                        </a:rPr>
                        <a:t>구성요소</a:t>
                      </a:r>
                      <a:r>
                        <a:rPr kumimoji="0" lang="en-US" altLang="ko-KR" sz="1100" b="1" kern="100" dirty="0">
                          <a:solidFill>
                            <a:schemeClr val="tx1"/>
                          </a:solidFill>
                          <a:latin typeface="나눔고딕" pitchFamily="50" charset="-127"/>
                          <a:ea typeface="나눔고딕" pitchFamily="50" charset="-127"/>
                          <a:cs typeface="Times New Roman"/>
                        </a:rPr>
                        <a:t>2</a:t>
                      </a:r>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100" u="none" kern="100" dirty="0">
                          <a:latin typeface="나눔고딕" pitchFamily="50" charset="-127"/>
                          <a:ea typeface="나눔고딕" pitchFamily="50" charset="-127"/>
                          <a:cs typeface="Times New Roman"/>
                        </a:rPr>
                        <a:t>힘 피드백 변수를 달리하여 </a:t>
                      </a:r>
                      <a:r>
                        <a:rPr lang="ko-KR" altLang="en-US" sz="1100" u="sng" kern="100" dirty="0" err="1">
                          <a:latin typeface="나눔고딕" pitchFamily="50" charset="-127"/>
                          <a:ea typeface="나눔고딕" pitchFamily="50" charset="-127"/>
                          <a:cs typeface="Times New Roman"/>
                        </a:rPr>
                        <a:t>필압감을</a:t>
                      </a:r>
                      <a:r>
                        <a:rPr lang="ko-KR" altLang="en-US" sz="1100" u="sng" kern="100" dirty="0">
                          <a:latin typeface="나눔고딕" pitchFamily="50" charset="-127"/>
                          <a:ea typeface="나눔고딕" pitchFamily="50" charset="-127"/>
                          <a:cs typeface="Times New Roman"/>
                        </a:rPr>
                        <a:t> 구현</a:t>
                      </a:r>
                      <a:endParaRPr lang="en-US" altLang="ko-KR" sz="11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gridSpan="4">
                  <a:txBody>
                    <a:bodyPr/>
                    <a:lstStyle/>
                    <a:p>
                      <a:pPr marL="0" marR="0" lvl="0" indent="0" algn="just"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lang="ko-KR" altLang="en-US" sz="1100" u="sng" dirty="0"/>
                        <a:t>질감은 강성</a:t>
                      </a:r>
                      <a:r>
                        <a:rPr lang="en-US" altLang="ko-KR" sz="1100" u="sng" dirty="0"/>
                        <a:t>, </a:t>
                      </a:r>
                      <a:r>
                        <a:rPr lang="ko-KR" altLang="en-US" sz="1100" u="sng" dirty="0"/>
                        <a:t>감쇠</a:t>
                      </a:r>
                      <a:r>
                        <a:rPr lang="en-US" altLang="ko-KR" sz="1100" u="sng" dirty="0"/>
                        <a:t>, </a:t>
                      </a:r>
                      <a:r>
                        <a:rPr lang="ko-KR" altLang="en-US" sz="1100" u="sng" dirty="0"/>
                        <a:t>정지 마찰 및 운동 마찰</a:t>
                      </a:r>
                      <a:r>
                        <a:rPr lang="ko-KR" altLang="en-US" sz="1100" dirty="0"/>
                        <a:t> 중 적어도 하나 이상의 </a:t>
                      </a:r>
                      <a:r>
                        <a:rPr lang="ko-KR" altLang="en-US" sz="1100" dirty="0" err="1"/>
                        <a:t>햅틱</a:t>
                      </a:r>
                      <a:r>
                        <a:rPr lang="ko-KR" altLang="en-US" sz="1100" dirty="0"/>
                        <a:t> 특성을 기반으로 구현</a:t>
                      </a:r>
                      <a:endParaRPr lang="en-US" altLang="ko-KR" sz="11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100" kern="100" dirty="0">
                          <a:solidFill>
                            <a:schemeClr val="tx1"/>
                          </a:solidFill>
                          <a:latin typeface="나눔고딕" pitchFamily="50" charset="-127"/>
                          <a:ea typeface="나눔고딕" pitchFamily="50" charset="-127"/>
                          <a:cs typeface="Times New Roman"/>
                        </a:rPr>
                        <a:t>유사</a:t>
                      </a:r>
                    </a:p>
                  </a:txBody>
                  <a:tcPr anchor="ctr">
                    <a:lnL w="190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265619136"/>
                  </a:ext>
                </a:extLst>
              </a:tr>
              <a:tr h="1044666">
                <a:tc>
                  <a:txBody>
                    <a:bodyPr/>
                    <a:lstStyle/>
                    <a:p>
                      <a:pPr algn="ctr"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검토의견</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gridSpan="8">
                  <a:txBody>
                    <a:bodyPr/>
                    <a:lstStyle/>
                    <a:p>
                      <a:pPr marL="400050" indent="-400050" algn="l" latinLnBrk="1">
                        <a:lnSpc>
                          <a:spcPct val="100000"/>
                        </a:lnSpc>
                        <a:spcAft>
                          <a:spcPts val="0"/>
                        </a:spcAft>
                        <a:buAutoNum type="romanLcParenR"/>
                      </a:pPr>
                      <a:r>
                        <a:rPr lang="ko-KR" altLang="en-US" sz="1100" u="none" kern="1200" dirty="0">
                          <a:solidFill>
                            <a:schemeClr val="tx1"/>
                          </a:solidFill>
                          <a:latin typeface="+mn-lt"/>
                          <a:ea typeface="+mn-ea"/>
                          <a:cs typeface="+mn-cs"/>
                        </a:rPr>
                        <a:t>본원발명의 </a:t>
                      </a:r>
                      <a:r>
                        <a:rPr lang="ko-KR" altLang="en-US" sz="1100" u="sng" kern="1200" dirty="0">
                          <a:solidFill>
                            <a:schemeClr val="tx1"/>
                          </a:solidFill>
                          <a:latin typeface="+mn-lt"/>
                          <a:ea typeface="+mn-ea"/>
                          <a:cs typeface="+mn-cs"/>
                        </a:rPr>
                        <a:t>구성요소 </a:t>
                      </a:r>
                      <a:r>
                        <a:rPr lang="en-US" altLang="ko-KR" sz="1100" u="sng" kern="1200" dirty="0">
                          <a:solidFill>
                            <a:schemeClr val="tx1"/>
                          </a:solidFill>
                          <a:latin typeface="+mn-lt"/>
                          <a:ea typeface="+mn-ea"/>
                          <a:cs typeface="+mn-cs"/>
                        </a:rPr>
                        <a:t>1 </a:t>
                      </a:r>
                      <a:r>
                        <a:rPr lang="ko-KR" altLang="en-US" sz="1100" u="sng" kern="1200" dirty="0">
                          <a:solidFill>
                            <a:schemeClr val="tx1"/>
                          </a:solidFill>
                          <a:latin typeface="+mn-lt"/>
                          <a:ea typeface="+mn-ea"/>
                          <a:cs typeface="+mn-cs"/>
                        </a:rPr>
                        <a:t>및 </a:t>
                      </a:r>
                      <a:r>
                        <a:rPr lang="en-US" altLang="ko-KR" sz="1100" u="sng" kern="1200" dirty="0">
                          <a:solidFill>
                            <a:schemeClr val="tx1"/>
                          </a:solidFill>
                          <a:latin typeface="+mn-lt"/>
                          <a:ea typeface="+mn-ea"/>
                          <a:cs typeface="+mn-cs"/>
                        </a:rPr>
                        <a:t>2</a:t>
                      </a:r>
                      <a:r>
                        <a:rPr lang="ko-KR" altLang="en-US" sz="1100" u="sng" kern="1200" dirty="0">
                          <a:solidFill>
                            <a:schemeClr val="tx1"/>
                          </a:solidFill>
                          <a:latin typeface="+mn-lt"/>
                          <a:ea typeface="+mn-ea"/>
                          <a:cs typeface="+mn-cs"/>
                        </a:rPr>
                        <a:t>와 유사한 구성이 선행기술 </a:t>
                      </a:r>
                      <a:r>
                        <a:rPr lang="en-US" altLang="ko-KR" sz="1100" u="sng" kern="1200" dirty="0">
                          <a:solidFill>
                            <a:schemeClr val="tx1"/>
                          </a:solidFill>
                          <a:latin typeface="+mn-lt"/>
                          <a:ea typeface="+mn-ea"/>
                          <a:cs typeface="+mn-cs"/>
                        </a:rPr>
                        <a:t>6</a:t>
                      </a:r>
                      <a:r>
                        <a:rPr lang="ko-KR" altLang="en-US" sz="1100" u="sng" kern="1200" dirty="0">
                          <a:solidFill>
                            <a:schemeClr val="tx1"/>
                          </a:solidFill>
                          <a:latin typeface="+mn-lt"/>
                          <a:ea typeface="+mn-ea"/>
                          <a:cs typeface="+mn-cs"/>
                        </a:rPr>
                        <a:t>에 개시되어 진보성이 없다</a:t>
                      </a:r>
                      <a:r>
                        <a:rPr lang="ko-KR" altLang="en-US" sz="1100" u="none" kern="1200" dirty="0">
                          <a:solidFill>
                            <a:schemeClr val="tx1"/>
                          </a:solidFill>
                          <a:latin typeface="+mn-lt"/>
                          <a:ea typeface="+mn-ea"/>
                          <a:cs typeface="+mn-cs"/>
                        </a:rPr>
                        <a:t>고 판단됨</a:t>
                      </a:r>
                      <a:endParaRPr lang="en-US" altLang="ko-KR" sz="1100" u="none" kern="1200" dirty="0">
                        <a:solidFill>
                          <a:schemeClr val="tx1"/>
                        </a:solidFill>
                        <a:latin typeface="+mn-lt"/>
                        <a:ea typeface="+mn-ea"/>
                        <a:cs typeface="+mn-cs"/>
                      </a:endParaRPr>
                    </a:p>
                    <a:p>
                      <a:pPr marL="400050" indent="-400050" algn="l" latinLnBrk="1">
                        <a:lnSpc>
                          <a:spcPct val="100000"/>
                        </a:lnSpc>
                        <a:spcAft>
                          <a:spcPts val="0"/>
                        </a:spcAft>
                        <a:buAutoNum type="romanLcParenR"/>
                      </a:pPr>
                      <a:r>
                        <a:rPr lang="ko-KR" altLang="en-US" sz="1100" u="none" kern="1200" dirty="0">
                          <a:solidFill>
                            <a:schemeClr val="tx1"/>
                          </a:solidFill>
                          <a:latin typeface="+mn-lt"/>
                          <a:ea typeface="+mn-ea"/>
                          <a:cs typeface="+mn-cs"/>
                        </a:rPr>
                        <a:t>특히</a:t>
                      </a:r>
                      <a:r>
                        <a:rPr lang="en-US" altLang="ko-KR" sz="1100" u="none" kern="1200" dirty="0">
                          <a:solidFill>
                            <a:schemeClr val="tx1"/>
                          </a:solidFill>
                          <a:latin typeface="+mn-lt"/>
                          <a:ea typeface="+mn-ea"/>
                          <a:cs typeface="+mn-cs"/>
                        </a:rPr>
                        <a:t>, </a:t>
                      </a:r>
                      <a:r>
                        <a:rPr lang="ko-KR" altLang="en-US" sz="1100" u="none" kern="1200" dirty="0">
                          <a:solidFill>
                            <a:schemeClr val="tx1"/>
                          </a:solidFill>
                          <a:latin typeface="+mn-lt"/>
                          <a:ea typeface="+mn-ea"/>
                          <a:cs typeface="+mn-cs"/>
                        </a:rPr>
                        <a:t>선행문헌 </a:t>
                      </a:r>
                      <a:r>
                        <a:rPr lang="en-US" altLang="ko-KR" sz="1100" u="none" kern="1200" dirty="0">
                          <a:solidFill>
                            <a:schemeClr val="tx1"/>
                          </a:solidFill>
                          <a:latin typeface="+mn-lt"/>
                          <a:ea typeface="+mn-ea"/>
                          <a:cs typeface="+mn-cs"/>
                        </a:rPr>
                        <a:t>6</a:t>
                      </a:r>
                      <a:r>
                        <a:rPr lang="ko-KR" altLang="en-US" sz="1100" u="none" kern="1200" dirty="0">
                          <a:solidFill>
                            <a:schemeClr val="tx1"/>
                          </a:solidFill>
                          <a:latin typeface="+mn-lt"/>
                          <a:ea typeface="+mn-ea"/>
                          <a:cs typeface="+mn-cs"/>
                        </a:rPr>
                        <a:t>에는 </a:t>
                      </a:r>
                      <a:r>
                        <a:rPr lang="ko-KR" altLang="en-US" sz="1100" u="none" kern="1200" dirty="0" err="1">
                          <a:solidFill>
                            <a:schemeClr val="tx1"/>
                          </a:solidFill>
                          <a:latin typeface="+mn-lt"/>
                          <a:ea typeface="+mn-ea"/>
                          <a:cs typeface="+mn-cs"/>
                        </a:rPr>
                        <a:t>표면질감을</a:t>
                      </a:r>
                      <a:r>
                        <a:rPr lang="ko-KR" altLang="en-US" sz="1100" u="none" kern="1200" dirty="0">
                          <a:solidFill>
                            <a:schemeClr val="tx1"/>
                          </a:solidFill>
                          <a:latin typeface="+mn-lt"/>
                          <a:ea typeface="+mn-ea"/>
                          <a:cs typeface="+mn-cs"/>
                        </a:rPr>
                        <a:t> 구현하기 위한 변수 중 </a:t>
                      </a:r>
                      <a:r>
                        <a:rPr lang="ko-KR" altLang="en-US" sz="1100" u="sng" kern="1200" dirty="0">
                          <a:solidFill>
                            <a:schemeClr val="tx1"/>
                          </a:solidFill>
                          <a:latin typeface="+mn-lt"/>
                          <a:ea typeface="+mn-ea"/>
                          <a:cs typeface="+mn-cs"/>
                        </a:rPr>
                        <a:t>강성</a:t>
                      </a:r>
                      <a:r>
                        <a:rPr lang="en-US" altLang="ko-KR" sz="1100" u="sng" kern="1200" dirty="0">
                          <a:solidFill>
                            <a:schemeClr val="tx1"/>
                          </a:solidFill>
                          <a:latin typeface="+mn-lt"/>
                          <a:ea typeface="+mn-ea"/>
                          <a:cs typeface="+mn-cs"/>
                        </a:rPr>
                        <a:t>, </a:t>
                      </a:r>
                      <a:r>
                        <a:rPr lang="ko-KR" altLang="en-US" sz="1100" u="sng" kern="1200" dirty="0">
                          <a:solidFill>
                            <a:schemeClr val="tx1"/>
                          </a:solidFill>
                          <a:latin typeface="+mn-lt"/>
                          <a:ea typeface="+mn-ea"/>
                          <a:cs typeface="+mn-cs"/>
                        </a:rPr>
                        <a:t>마찰 및 감쇠</a:t>
                      </a:r>
                      <a:r>
                        <a:rPr lang="en-US" altLang="ko-KR" sz="1100" u="sng" kern="1200" dirty="0">
                          <a:solidFill>
                            <a:schemeClr val="tx1"/>
                          </a:solidFill>
                          <a:latin typeface="+mn-lt"/>
                          <a:ea typeface="+mn-ea"/>
                          <a:cs typeface="+mn-cs"/>
                        </a:rPr>
                        <a:t>(</a:t>
                      </a:r>
                      <a:r>
                        <a:rPr lang="ko-KR" altLang="en-US" sz="1100" u="sng" kern="1200" dirty="0">
                          <a:solidFill>
                            <a:schemeClr val="tx1"/>
                          </a:solidFill>
                          <a:latin typeface="+mn-lt"/>
                          <a:ea typeface="+mn-ea"/>
                          <a:cs typeface="+mn-cs"/>
                        </a:rPr>
                        <a:t>점성</a:t>
                      </a:r>
                      <a:r>
                        <a:rPr lang="en-US" altLang="ko-KR" sz="1100" u="sng" kern="1200" dirty="0">
                          <a:solidFill>
                            <a:schemeClr val="tx1"/>
                          </a:solidFill>
                          <a:latin typeface="+mn-lt"/>
                          <a:ea typeface="+mn-ea"/>
                          <a:cs typeface="+mn-cs"/>
                        </a:rPr>
                        <a:t>)</a:t>
                      </a:r>
                      <a:r>
                        <a:rPr lang="ko-KR" altLang="en-US" sz="1100" u="sng" kern="1200" dirty="0">
                          <a:solidFill>
                            <a:schemeClr val="tx1"/>
                          </a:solidFill>
                          <a:latin typeface="+mn-lt"/>
                          <a:ea typeface="+mn-ea"/>
                          <a:cs typeface="+mn-cs"/>
                        </a:rPr>
                        <a:t>이 개시</a:t>
                      </a:r>
                      <a:endParaRPr lang="en-US" altLang="ko-KR" sz="1100" u="sng" kern="1200" dirty="0">
                        <a:solidFill>
                          <a:schemeClr val="tx1"/>
                        </a:solidFill>
                        <a:latin typeface="+mn-lt"/>
                        <a:ea typeface="+mn-ea"/>
                        <a:cs typeface="+mn-cs"/>
                      </a:endParaRPr>
                    </a:p>
                    <a:p>
                      <a:pPr marL="400050" indent="-400050" algn="l" latinLnBrk="1">
                        <a:lnSpc>
                          <a:spcPct val="100000"/>
                        </a:lnSpc>
                        <a:spcAft>
                          <a:spcPts val="0"/>
                        </a:spcAft>
                        <a:buAutoNum type="romanLcParenR"/>
                      </a:pPr>
                      <a:r>
                        <a:rPr lang="ko-KR" altLang="en-US" sz="1100" u="none" kern="1200" dirty="0">
                          <a:solidFill>
                            <a:schemeClr val="tx1"/>
                          </a:solidFill>
                          <a:latin typeface="+mn-lt"/>
                          <a:ea typeface="+mn-ea"/>
                          <a:cs typeface="+mn-cs"/>
                        </a:rPr>
                        <a:t>출원 진행시에는 표면 질감을 구현하기 위한 변수 중 </a:t>
                      </a:r>
                      <a:r>
                        <a:rPr lang="ko-KR" altLang="en-US" sz="1100" u="sng" kern="1200" dirty="0">
                          <a:solidFill>
                            <a:schemeClr val="tx1"/>
                          </a:solidFill>
                          <a:latin typeface="+mn-lt"/>
                          <a:ea typeface="+mn-ea"/>
                          <a:cs typeface="+mn-cs"/>
                        </a:rPr>
                        <a:t>접촉각도 또는</a:t>
                      </a:r>
                      <a:r>
                        <a:rPr lang="en-US" altLang="ko-KR" sz="1100" u="sng" kern="1200" dirty="0">
                          <a:solidFill>
                            <a:schemeClr val="tx1"/>
                          </a:solidFill>
                          <a:latin typeface="+mn-lt"/>
                          <a:ea typeface="+mn-ea"/>
                          <a:cs typeface="+mn-cs"/>
                        </a:rPr>
                        <a:t> </a:t>
                      </a:r>
                      <a:r>
                        <a:rPr lang="ko-KR" altLang="en-US" sz="1100" u="sng" kern="1200" dirty="0">
                          <a:solidFill>
                            <a:schemeClr val="tx1"/>
                          </a:solidFill>
                          <a:latin typeface="+mn-lt"/>
                          <a:ea typeface="+mn-ea"/>
                          <a:cs typeface="+mn-cs"/>
                        </a:rPr>
                        <a:t>경계효과를</a:t>
                      </a:r>
                      <a:r>
                        <a:rPr lang="ko-KR" altLang="en-US" sz="1100" u="sng" dirty="0"/>
                        <a:t> 부가 한정하여 출원을 진행</a:t>
                      </a:r>
                      <a:r>
                        <a:rPr lang="ko-KR" altLang="en-US" sz="1100" dirty="0"/>
                        <a:t>하면 등록가능성을 높일 수 있다고 판단됨</a:t>
                      </a:r>
                      <a:endParaRPr lang="en-US" altLang="ko-KR" sz="1100" u="none" kern="1200" dirty="0">
                        <a:solidFill>
                          <a:schemeClr val="tx1"/>
                        </a:solidFill>
                        <a:latin typeface="+mn-lt"/>
                        <a:ea typeface="+mn-ea"/>
                        <a:cs typeface="+mn-cs"/>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hMerge="1">
                  <a:txBody>
                    <a:bodyPr/>
                    <a:lstStyle/>
                    <a:p>
                      <a:pPr algn="ctr" latinLnBrk="0">
                        <a:lnSpc>
                          <a:spcPct val="100000"/>
                        </a:lnSpc>
                        <a:spcAft>
                          <a:spcPts val="0"/>
                        </a:spcAft>
                      </a:pPr>
                      <a:endParaRPr kumimoji="0" lang="en-US" altLang="ko-KR" sz="1400" b="1" kern="1200" dirty="0">
                        <a:solidFill>
                          <a:schemeClr val="tx1"/>
                        </a:solidFill>
                        <a:latin typeface="맑은 고딕"/>
                        <a:ea typeface="+mn-ea"/>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0D8E8"/>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hMerge="1">
                  <a:txBody>
                    <a:bodyPr/>
                    <a:lstStyle/>
                    <a:p>
                      <a:pPr algn="ctr" latinLnBrk="1"/>
                      <a:endParaRPr lang="ko-KR" altLang="en-US" sz="1400" kern="1200" dirty="0">
                        <a:solidFill>
                          <a:schemeClr val="tx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extLst>
                  <a:ext uri="{0D108BD9-81ED-4DB2-BD59-A6C34878D82A}">
                    <a16:rowId xmlns:a16="http://schemas.microsoft.com/office/drawing/2014/main" val="2749118813"/>
                  </a:ext>
                </a:extLst>
              </a:tr>
            </a:tbl>
          </a:graphicData>
        </a:graphic>
      </p:graphicFrame>
      <p:pic>
        <p:nvPicPr>
          <p:cNvPr id="4" name="그림 3">
            <a:extLst>
              <a:ext uri="{FF2B5EF4-FFF2-40B4-BE49-F238E27FC236}">
                <a16:creationId xmlns:a16="http://schemas.microsoft.com/office/drawing/2014/main" id="{57527BCE-1812-4894-ACD8-559435323F62}"/>
              </a:ext>
            </a:extLst>
          </p:cNvPr>
          <p:cNvPicPr>
            <a:picLocks noChangeAspect="1"/>
          </p:cNvPicPr>
          <p:nvPr/>
        </p:nvPicPr>
        <p:blipFill>
          <a:blip r:embed="rId3"/>
          <a:stretch>
            <a:fillRect/>
          </a:stretch>
        </p:blipFill>
        <p:spPr>
          <a:xfrm>
            <a:off x="8979915" y="3086100"/>
            <a:ext cx="1793395" cy="1862740"/>
          </a:xfrm>
          <a:prstGeom prst="rect">
            <a:avLst/>
          </a:prstGeom>
        </p:spPr>
      </p:pic>
    </p:spTree>
    <p:extLst>
      <p:ext uri="{BB962C8B-B14F-4D97-AF65-F5344CB8AC3E}">
        <p14:creationId xmlns:p14="http://schemas.microsoft.com/office/powerpoint/2010/main" val="3748541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a:extLst>
              <a:ext uri="{FF2B5EF4-FFF2-40B4-BE49-F238E27FC236}">
                <a16:creationId xmlns:a16="http://schemas.microsoft.com/office/drawing/2014/main" id="{C37C04D4-B959-402A-AE2B-705BB01024CC}"/>
              </a:ext>
            </a:extLst>
          </p:cNvPr>
          <p:cNvGraphicFramePr>
            <a:graphicFrameLocks noGrp="1"/>
          </p:cNvGraphicFramePr>
          <p:nvPr>
            <p:extLst>
              <p:ext uri="{D42A27DB-BD31-4B8C-83A1-F6EECF244321}">
                <p14:modId xmlns:p14="http://schemas.microsoft.com/office/powerpoint/2010/main" val="3630341055"/>
              </p:ext>
            </p:extLst>
          </p:nvPr>
        </p:nvGraphicFramePr>
        <p:xfrm>
          <a:off x="453688" y="-2147"/>
          <a:ext cx="11166811" cy="7055794"/>
        </p:xfrm>
        <a:graphic>
          <a:graphicData uri="http://schemas.openxmlformats.org/drawingml/2006/table">
            <a:tbl>
              <a:tblPr firstRow="1" bandRow="1"/>
              <a:tblGrid>
                <a:gridCol w="1034749">
                  <a:extLst>
                    <a:ext uri="{9D8B030D-6E8A-4147-A177-3AD203B41FA5}">
                      <a16:colId xmlns:a16="http://schemas.microsoft.com/office/drawing/2014/main" val="20000"/>
                    </a:ext>
                  </a:extLst>
                </a:gridCol>
                <a:gridCol w="1034749">
                  <a:extLst>
                    <a:ext uri="{9D8B030D-6E8A-4147-A177-3AD203B41FA5}">
                      <a16:colId xmlns:a16="http://schemas.microsoft.com/office/drawing/2014/main" val="3458784295"/>
                    </a:ext>
                  </a:extLst>
                </a:gridCol>
                <a:gridCol w="3924186">
                  <a:extLst>
                    <a:ext uri="{9D8B030D-6E8A-4147-A177-3AD203B41FA5}">
                      <a16:colId xmlns:a16="http://schemas.microsoft.com/office/drawing/2014/main" val="2955187294"/>
                    </a:ext>
                  </a:extLst>
                </a:gridCol>
                <a:gridCol w="893228">
                  <a:extLst>
                    <a:ext uri="{9D8B030D-6E8A-4147-A177-3AD203B41FA5}">
                      <a16:colId xmlns:a16="http://schemas.microsoft.com/office/drawing/2014/main" val="282106777"/>
                    </a:ext>
                  </a:extLst>
                </a:gridCol>
                <a:gridCol w="1828800">
                  <a:extLst>
                    <a:ext uri="{9D8B030D-6E8A-4147-A177-3AD203B41FA5}">
                      <a16:colId xmlns:a16="http://schemas.microsoft.com/office/drawing/2014/main" val="3208583167"/>
                    </a:ext>
                  </a:extLst>
                </a:gridCol>
                <a:gridCol w="2451099">
                  <a:extLst>
                    <a:ext uri="{9D8B030D-6E8A-4147-A177-3AD203B41FA5}">
                      <a16:colId xmlns:a16="http://schemas.microsoft.com/office/drawing/2014/main" val="1544867793"/>
                    </a:ext>
                  </a:extLst>
                </a:gridCol>
              </a:tblGrid>
              <a:tr h="663397">
                <a:tc gridSpan="6">
                  <a:txBody>
                    <a:bodyPr/>
                    <a:lstStyle>
                      <a:lvl1pPr marL="0" algn="l" rtl="0" eaLnBrk="1" latinLnBrk="0" hangingPunct="1">
                        <a:defRPr kumimoji="0" b="1" kern="1200">
                          <a:solidFill>
                            <a:schemeClr val="lt1"/>
                          </a:solidFill>
                          <a:latin typeface="맑은 고딕"/>
                        </a:defRPr>
                      </a:lvl1pPr>
                      <a:lvl2pPr marL="457200" algn="l" rtl="0" eaLnBrk="1" latinLnBrk="0" hangingPunct="1">
                        <a:defRPr kumimoji="0" b="1" kern="1200">
                          <a:solidFill>
                            <a:schemeClr val="lt1"/>
                          </a:solidFill>
                          <a:latin typeface="맑은 고딕"/>
                        </a:defRPr>
                      </a:lvl2pPr>
                      <a:lvl3pPr marL="914400" algn="l" rtl="0" eaLnBrk="1" latinLnBrk="0" hangingPunct="1">
                        <a:defRPr kumimoji="0" b="1" kern="1200">
                          <a:solidFill>
                            <a:schemeClr val="lt1"/>
                          </a:solidFill>
                          <a:latin typeface="맑은 고딕"/>
                        </a:defRPr>
                      </a:lvl3pPr>
                      <a:lvl4pPr marL="1371600" algn="l" rtl="0" eaLnBrk="1" latinLnBrk="0" hangingPunct="1">
                        <a:defRPr kumimoji="0" b="1" kern="1200">
                          <a:solidFill>
                            <a:schemeClr val="lt1"/>
                          </a:solidFill>
                          <a:latin typeface="맑은 고딕"/>
                        </a:defRPr>
                      </a:lvl4pPr>
                      <a:lvl5pPr marL="1828800" algn="l" rtl="0" eaLnBrk="1" latinLnBrk="0" hangingPunct="1">
                        <a:defRPr kumimoji="0" b="1" kern="1200">
                          <a:solidFill>
                            <a:schemeClr val="lt1"/>
                          </a:solidFill>
                          <a:latin typeface="맑은 고딕"/>
                        </a:defRPr>
                      </a:lvl5pPr>
                      <a:lvl6pPr marL="2286000" algn="l" rtl="0" eaLnBrk="1" latinLnBrk="0" hangingPunct="1">
                        <a:defRPr kumimoji="0" b="1" kern="1200">
                          <a:solidFill>
                            <a:schemeClr val="lt1"/>
                          </a:solidFill>
                          <a:latin typeface="맑은 고딕"/>
                        </a:defRPr>
                      </a:lvl6pPr>
                      <a:lvl7pPr marL="2743200" algn="l" rtl="0" eaLnBrk="1" latinLnBrk="0" hangingPunct="1">
                        <a:defRPr kumimoji="0" b="1" kern="1200">
                          <a:solidFill>
                            <a:schemeClr val="lt1"/>
                          </a:solidFill>
                          <a:latin typeface="맑은 고딕"/>
                        </a:defRPr>
                      </a:lvl7pPr>
                      <a:lvl8pPr marL="3200400" algn="l" rtl="0" eaLnBrk="1" latinLnBrk="0" hangingPunct="1">
                        <a:defRPr kumimoji="0" b="1" kern="1200">
                          <a:solidFill>
                            <a:schemeClr val="lt1"/>
                          </a:solidFill>
                          <a:latin typeface="맑은 고딕"/>
                        </a:defRPr>
                      </a:lvl8pPr>
                      <a:lvl9pPr marL="3657600" algn="l" rtl="0" eaLnBrk="1" latinLnBrk="0" hangingPunct="1">
                        <a:defRPr kumimoji="0" b="1" kern="1200">
                          <a:solidFill>
                            <a:schemeClr val="lt1"/>
                          </a:solidFill>
                          <a:latin typeface="맑은 고딕"/>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800" kern="100" dirty="0">
                          <a:solidFill>
                            <a:schemeClr val="bg1"/>
                          </a:solidFill>
                          <a:latin typeface="나눔고딕" pitchFamily="50" charset="-127"/>
                          <a:ea typeface="나눔고딕" pitchFamily="50" charset="-127"/>
                          <a:cs typeface="Times New Roman"/>
                        </a:rPr>
                        <a:t>권리화 가능성 판단 </a:t>
                      </a:r>
                      <a:r>
                        <a:rPr lang="en-US" altLang="ko-KR" dirty="0"/>
                        <a:t>_</a:t>
                      </a:r>
                      <a:r>
                        <a:rPr lang="en-US" altLang="ko-KR" sz="1800" dirty="0"/>
                        <a:t>Contact</a:t>
                      </a:r>
                      <a:endParaRPr lang="ko-KR" altLang="ko-KR" sz="1800" kern="100" dirty="0">
                        <a:solidFill>
                          <a:schemeClr val="bg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0"/>
                  </a:ext>
                </a:extLst>
              </a:tr>
              <a:tr h="0">
                <a:tc gridSpan="2">
                  <a:txBody>
                    <a:bodyPr/>
                    <a:lstStyle>
                      <a:lvl1pPr marL="0" algn="l" rtl="0" eaLnBrk="1" latinLnBrk="0" hangingPunct="1">
                        <a:defRPr kumimoji="0" b="1" kern="1200">
                          <a:solidFill>
                            <a:schemeClr val="lt1"/>
                          </a:solidFill>
                          <a:latin typeface="맑은 고딕"/>
                        </a:defRPr>
                      </a:lvl1pPr>
                      <a:lvl2pPr marL="457200" algn="l" rtl="0" eaLnBrk="1" latinLnBrk="0" hangingPunct="1">
                        <a:defRPr kumimoji="0" b="1" kern="1200">
                          <a:solidFill>
                            <a:schemeClr val="lt1"/>
                          </a:solidFill>
                          <a:latin typeface="맑은 고딕"/>
                        </a:defRPr>
                      </a:lvl2pPr>
                      <a:lvl3pPr marL="914400" algn="l" rtl="0" eaLnBrk="1" latinLnBrk="0" hangingPunct="1">
                        <a:defRPr kumimoji="0" b="1" kern="1200">
                          <a:solidFill>
                            <a:schemeClr val="lt1"/>
                          </a:solidFill>
                          <a:latin typeface="맑은 고딕"/>
                        </a:defRPr>
                      </a:lvl3pPr>
                      <a:lvl4pPr marL="1371600" algn="l" rtl="0" eaLnBrk="1" latinLnBrk="0" hangingPunct="1">
                        <a:defRPr kumimoji="0" b="1" kern="1200">
                          <a:solidFill>
                            <a:schemeClr val="lt1"/>
                          </a:solidFill>
                          <a:latin typeface="맑은 고딕"/>
                        </a:defRPr>
                      </a:lvl4pPr>
                      <a:lvl5pPr marL="1828800" algn="l" rtl="0" eaLnBrk="1" latinLnBrk="0" hangingPunct="1">
                        <a:defRPr kumimoji="0" b="1" kern="1200">
                          <a:solidFill>
                            <a:schemeClr val="lt1"/>
                          </a:solidFill>
                          <a:latin typeface="맑은 고딕"/>
                        </a:defRPr>
                      </a:lvl5pPr>
                      <a:lvl6pPr marL="2286000" algn="l" rtl="0" eaLnBrk="1" latinLnBrk="0" hangingPunct="1">
                        <a:defRPr kumimoji="0" b="1" kern="1200">
                          <a:solidFill>
                            <a:schemeClr val="lt1"/>
                          </a:solidFill>
                          <a:latin typeface="맑은 고딕"/>
                        </a:defRPr>
                      </a:lvl6pPr>
                      <a:lvl7pPr marL="2743200" algn="l" rtl="0" eaLnBrk="1" latinLnBrk="0" hangingPunct="1">
                        <a:defRPr kumimoji="0" b="1" kern="1200">
                          <a:solidFill>
                            <a:schemeClr val="lt1"/>
                          </a:solidFill>
                          <a:latin typeface="맑은 고딕"/>
                        </a:defRPr>
                      </a:lvl7pPr>
                      <a:lvl8pPr marL="3200400" algn="l" rtl="0" eaLnBrk="1" latinLnBrk="0" hangingPunct="1">
                        <a:defRPr kumimoji="0" b="1" kern="1200">
                          <a:solidFill>
                            <a:schemeClr val="lt1"/>
                          </a:solidFill>
                          <a:latin typeface="맑은 고딕"/>
                        </a:defRPr>
                      </a:lvl8pPr>
                      <a:lvl9pPr marL="3657600" algn="l" rtl="0" eaLnBrk="1" latinLnBrk="0" hangingPunct="1">
                        <a:defRPr kumimoji="0" b="1" kern="1200">
                          <a:solidFill>
                            <a:schemeClr val="lt1"/>
                          </a:solidFill>
                          <a:latin typeface="맑은 고딕"/>
                        </a:defRPr>
                      </a:lvl9pPr>
                    </a:lstStyle>
                    <a:p>
                      <a:pPr algn="ctr" latinLnBrk="0">
                        <a:lnSpc>
                          <a:spcPct val="100000"/>
                        </a:lnSpc>
                        <a:spcAft>
                          <a:spcPts val="0"/>
                        </a:spcAft>
                      </a:pPr>
                      <a:r>
                        <a:rPr lang="ko-KR" altLang="en-US" sz="1100" kern="100" dirty="0">
                          <a:solidFill>
                            <a:schemeClr val="tx1"/>
                          </a:solidFill>
                          <a:latin typeface="나눔고딕" pitchFamily="50" charset="-127"/>
                          <a:ea typeface="나눔고딕" pitchFamily="50" charset="-127"/>
                          <a:cs typeface="Times New Roman"/>
                        </a:rPr>
                        <a:t>구분</a:t>
                      </a:r>
                      <a:endParaRPr lang="ko-KR" sz="1100"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latinLnBrk="1"/>
                      <a:endParaRPr lang="ko-KR" altLang="en-US"/>
                    </a:p>
                  </a:txBody>
                  <a:tcPr/>
                </a:tc>
                <a:tc>
                  <a:txBody>
                    <a:bodyPr/>
                    <a:lstStyle>
                      <a:lvl1pPr marL="0" algn="l" rtl="0" eaLnBrk="1" latinLnBrk="0" hangingPunct="1">
                        <a:defRPr kumimoji="0" b="1" kern="1200">
                          <a:solidFill>
                            <a:schemeClr val="lt1"/>
                          </a:solidFill>
                          <a:latin typeface="맑은 고딕"/>
                        </a:defRPr>
                      </a:lvl1pPr>
                      <a:lvl2pPr marL="457200" algn="l" rtl="0" eaLnBrk="1" latinLnBrk="0" hangingPunct="1">
                        <a:defRPr kumimoji="0" b="1" kern="1200">
                          <a:solidFill>
                            <a:schemeClr val="lt1"/>
                          </a:solidFill>
                          <a:latin typeface="맑은 고딕"/>
                        </a:defRPr>
                      </a:lvl2pPr>
                      <a:lvl3pPr marL="914400" algn="l" rtl="0" eaLnBrk="1" latinLnBrk="0" hangingPunct="1">
                        <a:defRPr kumimoji="0" b="1" kern="1200">
                          <a:solidFill>
                            <a:schemeClr val="lt1"/>
                          </a:solidFill>
                          <a:latin typeface="맑은 고딕"/>
                        </a:defRPr>
                      </a:lvl3pPr>
                      <a:lvl4pPr marL="1371600" algn="l" rtl="0" eaLnBrk="1" latinLnBrk="0" hangingPunct="1">
                        <a:defRPr kumimoji="0" b="1" kern="1200">
                          <a:solidFill>
                            <a:schemeClr val="lt1"/>
                          </a:solidFill>
                          <a:latin typeface="맑은 고딕"/>
                        </a:defRPr>
                      </a:lvl4pPr>
                      <a:lvl5pPr marL="1828800" algn="l" rtl="0" eaLnBrk="1" latinLnBrk="0" hangingPunct="1">
                        <a:defRPr kumimoji="0" b="1" kern="1200">
                          <a:solidFill>
                            <a:schemeClr val="lt1"/>
                          </a:solidFill>
                          <a:latin typeface="맑은 고딕"/>
                        </a:defRPr>
                      </a:lvl5pPr>
                      <a:lvl6pPr marL="2286000" algn="l" rtl="0" eaLnBrk="1" latinLnBrk="0" hangingPunct="1">
                        <a:defRPr kumimoji="0" b="1" kern="1200">
                          <a:solidFill>
                            <a:schemeClr val="lt1"/>
                          </a:solidFill>
                          <a:latin typeface="맑은 고딕"/>
                        </a:defRPr>
                      </a:lvl6pPr>
                      <a:lvl7pPr marL="2743200" algn="l" rtl="0" eaLnBrk="1" latinLnBrk="0" hangingPunct="1">
                        <a:defRPr kumimoji="0" b="1" kern="1200">
                          <a:solidFill>
                            <a:schemeClr val="lt1"/>
                          </a:solidFill>
                          <a:latin typeface="맑은 고딕"/>
                        </a:defRPr>
                      </a:lvl7pPr>
                      <a:lvl8pPr marL="3200400" algn="l" rtl="0" eaLnBrk="1" latinLnBrk="0" hangingPunct="1">
                        <a:defRPr kumimoji="0" b="1" kern="1200">
                          <a:solidFill>
                            <a:schemeClr val="lt1"/>
                          </a:solidFill>
                          <a:latin typeface="맑은 고딕"/>
                        </a:defRPr>
                      </a:lvl8pPr>
                      <a:lvl9pPr marL="3657600" algn="l" rtl="0" eaLnBrk="1" latinLnBrk="0" hangingPunct="1">
                        <a:defRPr kumimoji="0" b="1" kern="1200">
                          <a:solidFill>
                            <a:schemeClr val="lt1"/>
                          </a:solidFill>
                          <a:latin typeface="맑은 고딕"/>
                        </a:defRPr>
                      </a:lvl9pPr>
                    </a:lstStyle>
                    <a:p>
                      <a:pPr algn="ctr" latinLnBrk="0">
                        <a:lnSpc>
                          <a:spcPct val="100000"/>
                        </a:lnSpc>
                        <a:spcAft>
                          <a:spcPts val="0"/>
                        </a:spcAft>
                      </a:pPr>
                      <a:r>
                        <a:rPr lang="ko-KR" altLang="en-US" sz="1100" kern="100" dirty="0" err="1">
                          <a:solidFill>
                            <a:schemeClr val="tx1"/>
                          </a:solidFill>
                          <a:latin typeface="나눔고딕" pitchFamily="50" charset="-127"/>
                          <a:ea typeface="나눔고딕" pitchFamily="50" charset="-127"/>
                          <a:cs typeface="Times New Roman"/>
                        </a:rPr>
                        <a:t>독립항</a:t>
                      </a:r>
                      <a:endParaRPr lang="ko-KR" sz="1100"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진보성</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tc>
                  <a:txBody>
                    <a:bodyPr/>
                    <a:lstStyle/>
                    <a:p>
                      <a:pPr algn="ctr" latinLnBrk="1"/>
                      <a:r>
                        <a:rPr kumimoji="0" lang="ko-KR" altLang="en-US" sz="1100" b="1" kern="100" dirty="0">
                          <a:solidFill>
                            <a:schemeClr val="tx1"/>
                          </a:solidFill>
                          <a:latin typeface="나눔고딕" pitchFamily="50" charset="-127"/>
                          <a:ea typeface="나눔고딕" pitchFamily="50" charset="-127"/>
                          <a:cs typeface="Times New Roman"/>
                        </a:rPr>
                        <a:t>관련특허</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marL="0" algn="ctr" defTabSz="914400" rtl="0" eaLnBrk="1" latinLnBrk="0" hangingPunct="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비고</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extLst>
                  <a:ext uri="{0D108BD9-81ED-4DB2-BD59-A6C34878D82A}">
                    <a16:rowId xmlns:a16="http://schemas.microsoft.com/office/drawing/2014/main" val="3118222420"/>
                  </a:ext>
                </a:extLst>
              </a:tr>
              <a:tr h="161556">
                <a:tc rowSpan="3">
                  <a:txBody>
                    <a:bodyPr/>
                    <a:lstStyle>
                      <a:lvl1pPr marL="0" algn="l" rtl="0" eaLnBrk="1" latinLnBrk="0" hangingPunct="1">
                        <a:defRPr kumimoji="0" kern="1200">
                          <a:solidFill>
                            <a:schemeClr val="dk1"/>
                          </a:solidFill>
                          <a:latin typeface="맑은 고딕"/>
                        </a:defRPr>
                      </a:lvl1pPr>
                      <a:lvl2pPr marL="457200" algn="l" rtl="0" eaLnBrk="1" latinLnBrk="0" hangingPunct="1">
                        <a:defRPr kumimoji="0" kern="1200">
                          <a:solidFill>
                            <a:schemeClr val="dk1"/>
                          </a:solidFill>
                          <a:latin typeface="맑은 고딕"/>
                        </a:defRPr>
                      </a:lvl2pPr>
                      <a:lvl3pPr marL="914400" algn="l" rtl="0" eaLnBrk="1" latinLnBrk="0" hangingPunct="1">
                        <a:defRPr kumimoji="0" kern="1200">
                          <a:solidFill>
                            <a:schemeClr val="dk1"/>
                          </a:solidFill>
                          <a:latin typeface="맑은 고딕"/>
                        </a:defRPr>
                      </a:lvl3pPr>
                      <a:lvl4pPr marL="1371600" algn="l" rtl="0" eaLnBrk="1" latinLnBrk="0" hangingPunct="1">
                        <a:defRPr kumimoji="0" kern="1200">
                          <a:solidFill>
                            <a:schemeClr val="dk1"/>
                          </a:solidFill>
                          <a:latin typeface="맑은 고딕"/>
                        </a:defRPr>
                      </a:lvl4pPr>
                      <a:lvl5pPr marL="1828800" algn="l" rtl="0" eaLnBrk="1" latinLnBrk="0" hangingPunct="1">
                        <a:defRPr kumimoji="0" kern="1200">
                          <a:solidFill>
                            <a:schemeClr val="dk1"/>
                          </a:solidFill>
                          <a:latin typeface="맑은 고딕"/>
                        </a:defRPr>
                      </a:lvl5pPr>
                      <a:lvl6pPr marL="2286000" algn="l" rtl="0" eaLnBrk="1" latinLnBrk="0" hangingPunct="1">
                        <a:defRPr kumimoji="0" kern="1200">
                          <a:solidFill>
                            <a:schemeClr val="dk1"/>
                          </a:solidFill>
                          <a:latin typeface="맑은 고딕"/>
                        </a:defRPr>
                      </a:lvl6pPr>
                      <a:lvl7pPr marL="2743200" algn="l" rtl="0" eaLnBrk="1" latinLnBrk="0" hangingPunct="1">
                        <a:defRPr kumimoji="0" kern="1200">
                          <a:solidFill>
                            <a:schemeClr val="dk1"/>
                          </a:solidFill>
                          <a:latin typeface="맑은 고딕"/>
                        </a:defRPr>
                      </a:lvl7pPr>
                      <a:lvl8pPr marL="3200400" algn="l" rtl="0" eaLnBrk="1" latinLnBrk="0" hangingPunct="1">
                        <a:defRPr kumimoji="0" kern="1200">
                          <a:solidFill>
                            <a:schemeClr val="dk1"/>
                          </a:solidFill>
                          <a:latin typeface="맑은 고딕"/>
                        </a:defRPr>
                      </a:lvl8pPr>
                      <a:lvl9pPr marL="3657600" algn="l" rtl="0" eaLnBrk="1" latinLnBrk="0" hangingPunct="1">
                        <a:defRPr kumimoji="0" kern="1200">
                          <a:solidFill>
                            <a:schemeClr val="dk1"/>
                          </a:solidFill>
                          <a:latin typeface="맑은 고딕"/>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100" dirty="0"/>
                        <a:t>Touching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ko-KR" sz="1100" b="1" kern="100" dirty="0">
                        <a:solidFill>
                          <a:srgbClr val="FF0000"/>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100" dirty="0"/>
                        <a:t>Friction efficiency</a:t>
                      </a:r>
                      <a:endParaRPr kumimoji="0" lang="en-US" altLang="ko-KR" sz="1100" b="1" kern="100" dirty="0">
                        <a:solidFill>
                          <a:srgbClr val="FF0000"/>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3">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100" dirty="0"/>
                        <a:t>가상 물체와 사용자 객체가 접촉할 때</a:t>
                      </a:r>
                      <a:r>
                        <a:rPr lang="en-US" altLang="ko-KR" sz="1100" dirty="0"/>
                        <a:t>, </a:t>
                      </a:r>
                      <a:r>
                        <a:rPr lang="ko-KR" altLang="en-US" sz="1100" dirty="0"/>
                        <a:t>가상물체의 표면 질감에 따라 힘 피드백 변수를 변경</a:t>
                      </a:r>
                      <a:endParaRPr lang="en-US" altLang="ko-KR"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a:r>
                        <a:rPr lang="en-US" altLang="ko-KR" sz="1100" kern="1200" dirty="0">
                          <a:solidFill>
                            <a:schemeClr val="tx1"/>
                          </a:solidFill>
                          <a:latin typeface="+mn-lt"/>
                          <a:ea typeface="+mn-ea"/>
                          <a:cs typeface="+mn-cs"/>
                        </a:rPr>
                        <a:t>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100" b="1" u="none" dirty="0"/>
                        <a:t>KR1793940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100" b="1" dirty="0"/>
                        <a:t>US6366272</a:t>
                      </a:r>
                      <a:endParaRPr lang="en-US" altLang="ko-KR"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100" kern="1200" dirty="0">
                          <a:solidFill>
                            <a:schemeClr val="tx1"/>
                          </a:solidFill>
                          <a:latin typeface="+mn-lt"/>
                          <a:ea typeface="+mn-ea"/>
                          <a:cs typeface="+mn-cs"/>
                        </a:rPr>
                        <a:t> </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extLst>
                  <a:ext uri="{0D108BD9-81ED-4DB2-BD59-A6C34878D82A}">
                    <a16:rowId xmlns:a16="http://schemas.microsoft.com/office/drawing/2014/main" val="10001"/>
                  </a:ext>
                </a:extLst>
              </a:tr>
              <a:tr h="265164">
                <a:tc vMerge="1">
                  <a:txBody>
                    <a:bodyPr/>
                    <a:lstStyle/>
                    <a:p>
                      <a:pPr latinLnBrk="1"/>
                      <a:endParaRPr lang="ko-KR"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100" dirty="0"/>
                        <a:t>Lubrication</a:t>
                      </a:r>
                      <a:endParaRPr kumimoji="0" lang="en-US" altLang="ko-KR" sz="1100" b="1" kern="100" dirty="0">
                        <a:solidFill>
                          <a:srgbClr val="FF0000"/>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vMerge="1">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endParaRPr lang="en-US" altLang="ko-KR"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a:r>
                        <a:rPr lang="en-US" altLang="ko-KR" sz="1100" kern="1200" dirty="0">
                          <a:solidFill>
                            <a:schemeClr val="tx1"/>
                          </a:solidFill>
                          <a:latin typeface="+mn-lt"/>
                          <a:ea typeface="+mn-ea"/>
                          <a:cs typeface="+mn-cs"/>
                        </a:rPr>
                        <a:t>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ko-KR"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ko-KR"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extLst>
                  <a:ext uri="{0D108BD9-81ED-4DB2-BD59-A6C34878D82A}">
                    <a16:rowId xmlns:a16="http://schemas.microsoft.com/office/drawing/2014/main" val="2906434444"/>
                  </a:ext>
                </a:extLst>
              </a:tr>
              <a:tr h="161556">
                <a:tc vMerge="1">
                  <a:txBody>
                    <a:bodyPr/>
                    <a:lstStyle/>
                    <a:p>
                      <a:pPr latinLnBrk="1"/>
                      <a:endParaRPr lang="ko-KR"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100" dirty="0">
                          <a:solidFill>
                            <a:srgbClr val="FF0000"/>
                          </a:solidFill>
                        </a:rPr>
                        <a:t>Embossing</a:t>
                      </a:r>
                      <a:endParaRPr kumimoji="0" lang="en-US" altLang="ko-KR" sz="1100" b="1" kern="100" dirty="0">
                        <a:solidFill>
                          <a:srgbClr val="FF0000"/>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vMerge="1">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endParaRPr lang="en-US" altLang="ko-KR"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a:r>
                        <a:rPr lang="en-US" altLang="ko-KR" sz="1100" kern="1200" dirty="0">
                          <a:solidFill>
                            <a:schemeClr val="tx1"/>
                          </a:solidFill>
                          <a:latin typeface="+mn-lt"/>
                          <a:ea typeface="+mn-ea"/>
                          <a:cs typeface="+mn-cs"/>
                        </a:rPr>
                        <a:t>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ko-KR"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ko-KR"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extLst>
                  <a:ext uri="{0D108BD9-81ED-4DB2-BD59-A6C34878D82A}">
                    <a16:rowId xmlns:a16="http://schemas.microsoft.com/office/drawing/2014/main" val="1108438208"/>
                  </a:ext>
                </a:extLst>
              </a:tr>
              <a:tr h="161556">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100" dirty="0"/>
                        <a:t>Writing</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100" dirty="0"/>
                        <a:t>Friction efficiency</a:t>
                      </a:r>
                      <a:endParaRPr kumimoji="0" lang="en-US" altLang="ko-KR" sz="1100" b="1" kern="100" dirty="0">
                        <a:solidFill>
                          <a:srgbClr val="FF0000"/>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dirty="0"/>
                        <a:t>가상 물체에 사용자 객체를 접촉하여 사용자 객체를 이동시킬 때</a:t>
                      </a:r>
                      <a:r>
                        <a:rPr lang="en-US" altLang="ko-KR" sz="1100" dirty="0"/>
                        <a:t>, </a:t>
                      </a:r>
                      <a:r>
                        <a:rPr lang="ko-KR" altLang="en-US" sz="1100" dirty="0"/>
                        <a:t>힘 피드백 변수를 달리하여 필기감을 구현</a:t>
                      </a:r>
                      <a:endParaRPr lang="en-US" altLang="ko-KR" sz="110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a:r>
                        <a:rPr lang="en-US" altLang="ko-KR" sz="1100" kern="1200" dirty="0">
                          <a:solidFill>
                            <a:schemeClr val="tx1"/>
                          </a:solidFill>
                          <a:latin typeface="+mn-lt"/>
                          <a:ea typeface="+mn-ea"/>
                          <a:cs typeface="+mn-cs"/>
                        </a:rPr>
                        <a:t>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tc rowSpan="3">
                  <a:txBody>
                    <a:bodyPr/>
                    <a:lstStyle/>
                    <a:p>
                      <a:pPr algn="ctr" latinLnBrk="0">
                        <a:lnSpc>
                          <a:spcPct val="100000"/>
                        </a:lnSpc>
                        <a:spcAft>
                          <a:spcPts val="0"/>
                        </a:spcAft>
                      </a:pPr>
                      <a:r>
                        <a:rPr lang="en-US" altLang="ko-KR" sz="1100" b="1" u="none" dirty="0"/>
                        <a:t>KR1725438</a:t>
                      </a:r>
                      <a:endParaRPr lang="en-US" altLang="ko-KR"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rowSpan="3">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extLst>
                  <a:ext uri="{0D108BD9-81ED-4DB2-BD59-A6C34878D82A}">
                    <a16:rowId xmlns:a16="http://schemas.microsoft.com/office/drawing/2014/main" val="2957250141"/>
                  </a:ext>
                </a:extLst>
              </a:tr>
              <a:tr h="0">
                <a:tc vMerge="1">
                  <a:txBody>
                    <a:bodyPr/>
                    <a:lstStyle/>
                    <a:p>
                      <a:pPr latinLnBrk="1"/>
                      <a:endParaRPr lang="ko-KR"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100" dirty="0"/>
                        <a:t>Embossing</a:t>
                      </a:r>
                      <a:endParaRPr kumimoji="0" lang="en-US" altLang="ko-KR" sz="1100" b="1" kern="100" dirty="0">
                        <a:solidFill>
                          <a:srgbClr val="FF0000"/>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v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a:r>
                        <a:rPr lang="en-US" altLang="ko-KR" sz="1100" kern="1200" dirty="0">
                          <a:solidFill>
                            <a:schemeClr val="tx1"/>
                          </a:solidFill>
                          <a:latin typeface="+mn-lt"/>
                          <a:ea typeface="+mn-ea"/>
                          <a:cs typeface="+mn-cs"/>
                        </a:rPr>
                        <a:t>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tc vMerge="1">
                  <a:txBody>
                    <a:bodyPr/>
                    <a:lstStyle/>
                    <a:p>
                      <a:pPr algn="ctr" latinLnBrk="0">
                        <a:lnSpc>
                          <a:spcPct val="100000"/>
                        </a:lnSpc>
                        <a:spcAft>
                          <a:spcPts val="0"/>
                        </a:spcAft>
                      </a:pPr>
                      <a:endParaRPr lang="en-US" altLang="ko-KR"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extLst>
                  <a:ext uri="{0D108BD9-81ED-4DB2-BD59-A6C34878D82A}">
                    <a16:rowId xmlns:a16="http://schemas.microsoft.com/office/drawing/2014/main" val="124533332"/>
                  </a:ext>
                </a:extLst>
              </a:tr>
              <a:tr h="161556">
                <a:tc vMerge="1">
                  <a:txBody>
                    <a:bodyPr/>
                    <a:lstStyle/>
                    <a:p>
                      <a:pPr latinLnBrk="1"/>
                      <a:endParaRPr lang="ko-KR"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100" dirty="0"/>
                        <a:t>shape of surface</a:t>
                      </a:r>
                      <a:endParaRPr kumimoji="0" lang="en-US" altLang="ko-KR" sz="1100" b="1" kern="100" dirty="0">
                        <a:solidFill>
                          <a:srgbClr val="FF0000"/>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v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a:r>
                        <a:rPr lang="en-US" altLang="ko-KR" sz="1100" kern="1200" dirty="0">
                          <a:solidFill>
                            <a:schemeClr val="tx1"/>
                          </a:solidFill>
                          <a:latin typeface="+mn-lt"/>
                          <a:ea typeface="+mn-ea"/>
                          <a:cs typeface="+mn-cs"/>
                        </a:rPr>
                        <a:t>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tc vMerge="1">
                  <a:txBody>
                    <a:bodyPr/>
                    <a:lstStyle/>
                    <a:p>
                      <a:pPr algn="ctr" latinLnBrk="0">
                        <a:lnSpc>
                          <a:spcPct val="100000"/>
                        </a:lnSpc>
                        <a:spcAft>
                          <a:spcPts val="0"/>
                        </a:spcAft>
                      </a:pPr>
                      <a:endParaRPr lang="en-US" altLang="ko-KR"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extLst>
                  <a:ext uri="{0D108BD9-81ED-4DB2-BD59-A6C34878D82A}">
                    <a16:rowId xmlns:a16="http://schemas.microsoft.com/office/drawing/2014/main" val="829502071"/>
                  </a:ext>
                </a:extLst>
              </a:tr>
              <a:tr h="161556">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100" dirty="0">
                          <a:solidFill>
                            <a:srgbClr val="FF0000"/>
                          </a:solidFill>
                        </a:rPr>
                        <a:t>Painting</a:t>
                      </a:r>
                      <a:endParaRPr lang="ko-KR" altLang="en-US" sz="1100" dirty="0">
                        <a:solidFill>
                          <a:srgbClr val="FF0000"/>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100" dirty="0">
                          <a:solidFill>
                            <a:srgbClr val="FF0000"/>
                          </a:solidFill>
                        </a:rPr>
                        <a:t>Lubrication</a:t>
                      </a:r>
                      <a:endParaRPr kumimoji="0" lang="en-US" altLang="ko-KR" sz="1100" b="1" kern="100" dirty="0">
                        <a:solidFill>
                          <a:srgbClr val="FF0000"/>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dirty="0"/>
                        <a:t>가상 물체에 사용자 객체를 접촉하여 사용자 객체를 이동시킬 때</a:t>
                      </a:r>
                      <a:r>
                        <a:rPr lang="en-US" altLang="ko-KR" sz="1100" dirty="0"/>
                        <a:t>, </a:t>
                      </a:r>
                      <a:r>
                        <a:rPr lang="ko-KR" altLang="en-US" sz="1100" dirty="0"/>
                        <a:t>힘 피드백 변수를 달리하여 실제 그리는 감촉을 구현</a:t>
                      </a:r>
                      <a:endParaRPr lang="en-US" altLang="ko-KR" sz="110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a:r>
                        <a:rPr lang="en-US" altLang="ko-KR" sz="1100" kern="1200" dirty="0">
                          <a:solidFill>
                            <a:schemeClr val="tx1"/>
                          </a:solidFill>
                          <a:latin typeface="+mn-lt"/>
                          <a:ea typeface="+mn-ea"/>
                          <a:cs typeface="+mn-cs"/>
                        </a:rPr>
                        <a:t>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tc rowSpan="2">
                  <a:txBody>
                    <a:bodyPr/>
                    <a:lstStyle/>
                    <a:p>
                      <a:pPr algn="ctr" latinLnBrk="0">
                        <a:lnSpc>
                          <a:spcPct val="100000"/>
                        </a:lnSpc>
                        <a:spcAft>
                          <a:spcPts val="0"/>
                        </a:spcAft>
                      </a:pPr>
                      <a:endParaRPr lang="en-US" altLang="ko-KR"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rowSpan="2">
                  <a:txBody>
                    <a:bodyPr/>
                    <a:lstStyle/>
                    <a:p>
                      <a:pPr algn="ctr" latinLnBrk="1"/>
                      <a:r>
                        <a:rPr lang="ko-KR" altLang="en-US" sz="1100" b="0" kern="1200" dirty="0">
                          <a:solidFill>
                            <a:schemeClr val="dk1"/>
                          </a:solidFill>
                          <a:latin typeface="+mn-lt"/>
                          <a:ea typeface="+mn-ea"/>
                          <a:cs typeface="+mn-cs"/>
                        </a:rPr>
                        <a:t>선행기술 </a:t>
                      </a:r>
                      <a:r>
                        <a:rPr lang="ko-KR" altLang="en-US" sz="1100" b="0" kern="1200" dirty="0" err="1">
                          <a:solidFill>
                            <a:schemeClr val="dk1"/>
                          </a:solidFill>
                          <a:latin typeface="+mn-lt"/>
                          <a:ea typeface="+mn-ea"/>
                          <a:cs typeface="+mn-cs"/>
                        </a:rPr>
                        <a:t>미발견</a:t>
                      </a:r>
                      <a:endParaRPr lang="en-US" altLang="ko-KR" sz="1100" b="0" kern="1200" dirty="0">
                        <a:solidFill>
                          <a:schemeClr val="dk1"/>
                        </a:solidFill>
                        <a:latin typeface="+mn-lt"/>
                        <a:ea typeface="+mn-ea"/>
                        <a:cs typeface="+mn-cs"/>
                      </a:endParaRPr>
                    </a:p>
                    <a:p>
                      <a:pPr algn="ctr" latinLnBrk="1"/>
                      <a:r>
                        <a:rPr lang="ko-KR" altLang="en-US" sz="1100" b="0" kern="1200" dirty="0">
                          <a:solidFill>
                            <a:schemeClr val="dk1"/>
                          </a:solidFill>
                          <a:latin typeface="+mn-lt"/>
                          <a:ea typeface="+mn-ea"/>
                          <a:cs typeface="+mn-cs"/>
                        </a:rPr>
                        <a:t>다만</a:t>
                      </a:r>
                      <a:r>
                        <a:rPr lang="en-US" altLang="ko-KR" sz="1100" b="0" kern="1200" dirty="0">
                          <a:solidFill>
                            <a:schemeClr val="dk1"/>
                          </a:solidFill>
                          <a:latin typeface="+mn-lt"/>
                          <a:ea typeface="+mn-ea"/>
                          <a:cs typeface="+mn-cs"/>
                        </a:rPr>
                        <a:t>, </a:t>
                      </a:r>
                      <a:r>
                        <a:rPr lang="ko-KR" altLang="en-US" sz="1100" b="0" kern="1200" dirty="0">
                          <a:solidFill>
                            <a:schemeClr val="dk1"/>
                          </a:solidFill>
                          <a:latin typeface="+mn-lt"/>
                          <a:ea typeface="+mn-ea"/>
                          <a:cs typeface="+mn-cs"/>
                        </a:rPr>
                        <a:t>필기감과 유사하여 거절될 가능성이 있음</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extLst>
                  <a:ext uri="{0D108BD9-81ED-4DB2-BD59-A6C34878D82A}">
                    <a16:rowId xmlns:a16="http://schemas.microsoft.com/office/drawing/2014/main" val="1792792710"/>
                  </a:ext>
                </a:extLst>
              </a:tr>
              <a:tr h="366446">
                <a:tc vMerge="1">
                  <a:txBody>
                    <a:bodyPr/>
                    <a:lstStyle/>
                    <a:p>
                      <a:pPr latinLnBrk="1"/>
                      <a:endParaRPr lang="ko-KR"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100" dirty="0">
                          <a:solidFill>
                            <a:srgbClr val="FF0000"/>
                          </a:solidFill>
                        </a:rPr>
                        <a:t>shape of surface</a:t>
                      </a:r>
                      <a:endParaRPr kumimoji="0" lang="en-US" altLang="ko-KR" sz="1100" b="1" kern="100" dirty="0">
                        <a:solidFill>
                          <a:srgbClr val="FF0000"/>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v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a:r>
                        <a:rPr lang="en-US" altLang="ko-KR" sz="1100" kern="1200" dirty="0">
                          <a:solidFill>
                            <a:schemeClr val="tx1"/>
                          </a:solidFill>
                          <a:latin typeface="+mn-lt"/>
                          <a:ea typeface="+mn-ea"/>
                          <a:cs typeface="+mn-cs"/>
                        </a:rPr>
                        <a:t>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tc vMerge="1">
                  <a:txBody>
                    <a:bodyPr/>
                    <a:lstStyle/>
                    <a:p>
                      <a:pPr algn="ctr" latinLnBrk="0">
                        <a:lnSpc>
                          <a:spcPct val="100000"/>
                        </a:lnSpc>
                        <a:spcAft>
                          <a:spcPts val="0"/>
                        </a:spcAft>
                      </a:pPr>
                      <a:endParaRPr lang="en-US" altLang="ko-KR"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vMerge="1">
                  <a:txBody>
                    <a:bodyPr/>
                    <a:lstStyle/>
                    <a:p>
                      <a:pPr algn="ctr" latinLnBrk="1"/>
                      <a:endParaRPr lang="ko-KR" altLang="en-US"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extLst>
                  <a:ext uri="{0D108BD9-81ED-4DB2-BD59-A6C34878D82A}">
                    <a16:rowId xmlns:a16="http://schemas.microsoft.com/office/drawing/2014/main" val="2212283206"/>
                  </a:ext>
                </a:extLst>
              </a:tr>
              <a:tr h="309880">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100" dirty="0"/>
                        <a:t>Pressing</a:t>
                      </a:r>
                      <a:endParaRPr lang="ko-KR" altLang="en-US" sz="11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ko-KR" sz="1100" kern="1200" dirty="0">
                        <a:solidFill>
                          <a:srgbClr val="FF0000"/>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100" dirty="0">
                          <a:solidFill>
                            <a:srgbClr val="FF0000"/>
                          </a:solidFill>
                        </a:rPr>
                        <a:t>Contact angle</a:t>
                      </a:r>
                      <a:endParaRPr lang="en-US" altLang="ko-KR" sz="1100" kern="1200" dirty="0">
                        <a:solidFill>
                          <a:srgbClr val="FF0000"/>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5">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dirty="0"/>
                        <a:t>가상 물체에 사용자 객체를 접촉할 때</a:t>
                      </a:r>
                      <a:r>
                        <a:rPr lang="en-US" altLang="ko-KR" sz="1100" dirty="0"/>
                        <a:t>, </a:t>
                      </a:r>
                      <a:r>
                        <a:rPr lang="ko-KR" altLang="en-US" sz="1100" dirty="0"/>
                        <a:t>힘 피드백 변수를 달리하여 </a:t>
                      </a:r>
                      <a:r>
                        <a:rPr lang="ko-KR" altLang="en-US" sz="1100" dirty="0" err="1"/>
                        <a:t>필압감을</a:t>
                      </a:r>
                      <a:r>
                        <a:rPr lang="ko-KR" altLang="en-US" sz="1100" dirty="0"/>
                        <a:t> 구현</a:t>
                      </a:r>
                      <a:endParaRPr lang="en-US" altLang="ko-KR" sz="110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a:r>
                        <a:rPr lang="en-US" altLang="ko-KR" sz="1100" kern="1200" dirty="0">
                          <a:solidFill>
                            <a:schemeClr val="tx1"/>
                          </a:solidFill>
                          <a:latin typeface="+mn-lt"/>
                          <a:ea typeface="+mn-ea"/>
                          <a:cs typeface="+mn-cs"/>
                        </a:rPr>
                        <a:t>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tc rowSpan="5">
                  <a:txBody>
                    <a:bodyPr/>
                    <a:lstStyle/>
                    <a:p>
                      <a:pPr algn="ctr" latinLnBrk="1"/>
                      <a:r>
                        <a:rPr lang="en-US" altLang="ko-KR" sz="1100" b="1" u="none" dirty="0"/>
                        <a:t>KR1793940</a:t>
                      </a:r>
                    </a:p>
                    <a:p>
                      <a:pPr algn="ctr" latinLnBrk="1"/>
                      <a:r>
                        <a:rPr lang="en-US" altLang="ko-KR" sz="1100" b="1" u="none" dirty="0"/>
                        <a:t>JP2016-200919</a:t>
                      </a:r>
                    </a:p>
                    <a:p>
                      <a:pPr algn="ctr" latinLnBrk="1"/>
                      <a:r>
                        <a:rPr lang="en-US" altLang="ko-KR" sz="1100" b="1" dirty="0"/>
                        <a:t>US8884870</a:t>
                      </a:r>
                      <a:endParaRPr lang="ko-KR" altLang="en-US"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rowSpan="5">
                  <a:txBody>
                    <a:bodyPr/>
                    <a:lstStyle/>
                    <a:p>
                      <a:pPr algn="ctr" latinLnBrk="1"/>
                      <a:r>
                        <a:rPr lang="en-US" altLang="ko-KR" sz="1100" b="0" kern="1200" dirty="0">
                          <a:solidFill>
                            <a:schemeClr val="dk1"/>
                          </a:solidFill>
                          <a:latin typeface="+mn-lt"/>
                          <a:ea typeface="+mn-ea"/>
                          <a:cs typeface="+mn-cs"/>
                        </a:rPr>
                        <a:t>JP2016-200919</a:t>
                      </a:r>
                      <a:r>
                        <a:rPr lang="ko-KR" altLang="en-US" sz="1100" b="0" kern="1200" dirty="0">
                          <a:solidFill>
                            <a:schemeClr val="dk1"/>
                          </a:solidFill>
                          <a:latin typeface="+mn-lt"/>
                          <a:ea typeface="+mn-ea"/>
                          <a:cs typeface="+mn-cs"/>
                        </a:rPr>
                        <a:t>에 경도에 따라 누르는 느낌이 변화됨이 개시</a:t>
                      </a:r>
                      <a:endParaRPr lang="en-US" altLang="ko-KR" sz="1100" b="0" kern="1200" dirty="0">
                        <a:solidFill>
                          <a:schemeClr val="dk1"/>
                        </a:solidFill>
                        <a:latin typeface="+mn-lt"/>
                        <a:ea typeface="+mn-ea"/>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b="0" kern="1200" dirty="0">
                          <a:solidFill>
                            <a:schemeClr val="dk1"/>
                          </a:solidFill>
                          <a:latin typeface="+mn-lt"/>
                          <a:ea typeface="+mn-ea"/>
                          <a:cs typeface="+mn-cs"/>
                        </a:rPr>
                        <a:t>US8884870</a:t>
                      </a:r>
                      <a:r>
                        <a:rPr lang="ko-KR" altLang="en-US" sz="1100" b="0" kern="1200" dirty="0">
                          <a:solidFill>
                            <a:schemeClr val="dk1"/>
                          </a:solidFill>
                          <a:latin typeface="+mn-lt"/>
                          <a:ea typeface="+mn-ea"/>
                          <a:cs typeface="+mn-cs"/>
                        </a:rPr>
                        <a:t>에는 </a:t>
                      </a:r>
                      <a:r>
                        <a:rPr lang="ko-KR" altLang="en-US" sz="1100" b="0" kern="1200" dirty="0" err="1">
                          <a:solidFill>
                            <a:schemeClr val="dk1"/>
                          </a:solidFill>
                          <a:latin typeface="+mn-lt"/>
                          <a:ea typeface="+mn-ea"/>
                          <a:cs typeface="+mn-cs"/>
                        </a:rPr>
                        <a:t>펜누르는</a:t>
                      </a:r>
                      <a:r>
                        <a:rPr lang="ko-KR" altLang="en-US" sz="1100" b="0" kern="1200" dirty="0">
                          <a:solidFill>
                            <a:schemeClr val="dk1"/>
                          </a:solidFill>
                          <a:latin typeface="+mn-lt"/>
                          <a:ea typeface="+mn-ea"/>
                          <a:cs typeface="+mn-cs"/>
                        </a:rPr>
                        <a:t> 힘에 따라 </a:t>
                      </a:r>
                      <a:r>
                        <a:rPr lang="ko-KR" altLang="en-US" sz="1100" b="0" kern="1200" dirty="0" err="1">
                          <a:solidFill>
                            <a:schemeClr val="dk1"/>
                          </a:solidFill>
                          <a:latin typeface="+mn-lt"/>
                          <a:ea typeface="+mn-ea"/>
                          <a:cs typeface="+mn-cs"/>
                        </a:rPr>
                        <a:t>햅틱강도가</a:t>
                      </a:r>
                      <a:r>
                        <a:rPr lang="ko-KR" altLang="en-US" sz="1100" b="0" kern="1200" dirty="0">
                          <a:solidFill>
                            <a:schemeClr val="dk1"/>
                          </a:solidFill>
                          <a:latin typeface="+mn-lt"/>
                          <a:ea typeface="+mn-ea"/>
                          <a:cs typeface="+mn-cs"/>
                        </a:rPr>
                        <a:t> 변화됨이 개시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extLst>
                  <a:ext uri="{0D108BD9-81ED-4DB2-BD59-A6C34878D82A}">
                    <a16:rowId xmlns:a16="http://schemas.microsoft.com/office/drawing/2014/main" val="470597994"/>
                  </a:ext>
                </a:extLst>
              </a:tr>
              <a:tr h="0">
                <a:tc vMerge="1">
                  <a:txBody>
                    <a:bodyPr/>
                    <a:lstStyle/>
                    <a:p>
                      <a:pPr latinLnBrk="1"/>
                      <a:endParaRPr lang="ko-KR"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100" dirty="0"/>
                        <a:t>Elastic stiffness</a:t>
                      </a:r>
                      <a:endParaRPr lang="en-US" altLang="ko-KR" sz="1100" kern="1200" dirty="0">
                        <a:solidFill>
                          <a:srgbClr val="FF0000"/>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vMerge="1">
                  <a:txBody>
                    <a:bodyPr/>
                    <a:lstStyle/>
                    <a:p>
                      <a:pPr marL="0" indent="0" latinLnBrk="1">
                        <a:buNone/>
                      </a:pPr>
                      <a:endParaRPr lang="en-US" altLang="ko-KR" sz="110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a:r>
                        <a:rPr lang="en-US" altLang="ko-KR" sz="1100" kern="1200" dirty="0">
                          <a:solidFill>
                            <a:schemeClr val="tx1"/>
                          </a:solidFill>
                          <a:latin typeface="+mn-lt"/>
                          <a:ea typeface="+mn-ea"/>
                          <a:cs typeface="+mn-cs"/>
                        </a:rPr>
                        <a:t>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tc vMerge="1">
                  <a:txBody>
                    <a:bodyPr/>
                    <a:lstStyle/>
                    <a:p>
                      <a:pPr algn="ctr" latinLnBrk="1"/>
                      <a:endParaRPr lang="ko-KR" altLang="en-US"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extLst>
                  <a:ext uri="{0D108BD9-81ED-4DB2-BD59-A6C34878D82A}">
                    <a16:rowId xmlns:a16="http://schemas.microsoft.com/office/drawing/2014/main" val="4016510477"/>
                  </a:ext>
                </a:extLst>
              </a:tr>
              <a:tr h="170692">
                <a:tc vMerge="1">
                  <a:txBody>
                    <a:bodyPr/>
                    <a:lstStyle/>
                    <a:p>
                      <a:pPr latinLnBrk="1"/>
                      <a:endParaRPr lang="ko-KR"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100" dirty="0">
                          <a:solidFill>
                            <a:srgbClr val="FF0000"/>
                          </a:solidFill>
                        </a:rPr>
                        <a:t>Boundary effect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vMerge="1">
                  <a:txBody>
                    <a:bodyPr/>
                    <a:lstStyle/>
                    <a:p>
                      <a:pPr marL="0" indent="0" latinLnBrk="1">
                        <a:buNone/>
                      </a:pPr>
                      <a:endParaRPr lang="en-US" altLang="ko-KR" sz="110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a:r>
                        <a:rPr lang="en-US" altLang="ko-KR" sz="1100" kern="1200" dirty="0">
                          <a:solidFill>
                            <a:schemeClr val="tx1"/>
                          </a:solidFill>
                          <a:latin typeface="+mn-lt"/>
                          <a:ea typeface="+mn-ea"/>
                          <a:cs typeface="+mn-cs"/>
                        </a:rPr>
                        <a:t>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tc vMerge="1">
                  <a:txBody>
                    <a:bodyPr/>
                    <a:lstStyle/>
                    <a:p>
                      <a:pPr algn="ctr" latinLnBrk="1"/>
                      <a:endParaRPr lang="ko-KR" altLang="en-US"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extLst>
                  <a:ext uri="{0D108BD9-81ED-4DB2-BD59-A6C34878D82A}">
                    <a16:rowId xmlns:a16="http://schemas.microsoft.com/office/drawing/2014/main" val="933624097"/>
                  </a:ext>
                </a:extLst>
              </a:tr>
              <a:tr h="0">
                <a:tc vMerge="1">
                  <a:txBody>
                    <a:bodyPr/>
                    <a:lstStyle/>
                    <a:p>
                      <a:pPr latinLnBrk="1"/>
                      <a:endParaRPr lang="ko-KR"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100" dirty="0"/>
                        <a:t>Friction efficiency</a:t>
                      </a:r>
                      <a:endParaRPr lang="en-US" altLang="ko-KR" sz="1100" kern="1200" dirty="0">
                        <a:solidFill>
                          <a:srgbClr val="FF0000"/>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vMerge="1">
                  <a:txBody>
                    <a:bodyPr/>
                    <a:lstStyle/>
                    <a:p>
                      <a:pPr marL="0" indent="0" latinLnBrk="1">
                        <a:buNone/>
                      </a:pPr>
                      <a:endParaRPr lang="en-US" altLang="ko-KR" sz="110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a:r>
                        <a:rPr lang="en-US" altLang="ko-KR" sz="1100" kern="1200" dirty="0">
                          <a:solidFill>
                            <a:schemeClr val="tx1"/>
                          </a:solidFill>
                          <a:latin typeface="+mn-lt"/>
                          <a:ea typeface="+mn-ea"/>
                          <a:cs typeface="+mn-cs"/>
                        </a:rPr>
                        <a:t>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tc vMerge="1">
                  <a:txBody>
                    <a:bodyPr/>
                    <a:lstStyle/>
                    <a:p>
                      <a:pPr algn="ctr" latinLnBrk="1"/>
                      <a:endParaRPr lang="ko-KR" altLang="en-US"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extLst>
                  <a:ext uri="{0D108BD9-81ED-4DB2-BD59-A6C34878D82A}">
                    <a16:rowId xmlns:a16="http://schemas.microsoft.com/office/drawing/2014/main" val="2392365996"/>
                  </a:ext>
                </a:extLst>
              </a:tr>
              <a:tr h="161556">
                <a:tc vMerge="1">
                  <a:txBody>
                    <a:bodyPr/>
                    <a:lstStyle/>
                    <a:p>
                      <a:pPr latinLnBrk="1"/>
                      <a:endParaRPr lang="ko-KR"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100" dirty="0"/>
                        <a:t>Lubrication</a:t>
                      </a:r>
                      <a:endParaRPr lang="en-US" altLang="ko-KR" sz="1100" kern="1200" dirty="0">
                        <a:solidFill>
                          <a:srgbClr val="FF0000"/>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vMerge="1">
                  <a:txBody>
                    <a:bodyPr/>
                    <a:lstStyle/>
                    <a:p>
                      <a:pPr marL="0" indent="0" latinLnBrk="1">
                        <a:buNone/>
                      </a:pPr>
                      <a:endParaRPr lang="en-US" altLang="ko-KR" sz="110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a:r>
                        <a:rPr lang="en-US" altLang="ko-KR" sz="1100" kern="1200" dirty="0">
                          <a:solidFill>
                            <a:schemeClr val="tx1"/>
                          </a:solidFill>
                          <a:latin typeface="+mn-lt"/>
                          <a:ea typeface="+mn-ea"/>
                          <a:cs typeface="+mn-cs"/>
                        </a:rPr>
                        <a:t>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tc vMerge="1">
                  <a:txBody>
                    <a:bodyPr/>
                    <a:lstStyle/>
                    <a:p>
                      <a:pPr algn="ctr" latinLnBrk="1"/>
                      <a:endParaRPr lang="ko-KR" altLang="en-US"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extLst>
                  <a:ext uri="{0D108BD9-81ED-4DB2-BD59-A6C34878D82A}">
                    <a16:rowId xmlns:a16="http://schemas.microsoft.com/office/drawing/2014/main" val="2153334606"/>
                  </a:ext>
                </a:extLst>
              </a:tr>
              <a:tr h="121167">
                <a:tc rowSpan="4">
                  <a:txBody>
                    <a:bodyPr/>
                    <a:lstStyle>
                      <a:lvl1pPr marL="0" algn="l" rtl="0" eaLnBrk="1" latinLnBrk="0" hangingPunct="1">
                        <a:defRPr kumimoji="0" kern="1200">
                          <a:solidFill>
                            <a:schemeClr val="dk1"/>
                          </a:solidFill>
                          <a:latin typeface="맑은 고딕"/>
                        </a:defRPr>
                      </a:lvl1pPr>
                      <a:lvl2pPr marL="457200" algn="l" rtl="0" eaLnBrk="1" latinLnBrk="0" hangingPunct="1">
                        <a:defRPr kumimoji="0" kern="1200">
                          <a:solidFill>
                            <a:schemeClr val="dk1"/>
                          </a:solidFill>
                          <a:latin typeface="맑은 고딕"/>
                        </a:defRPr>
                      </a:lvl2pPr>
                      <a:lvl3pPr marL="914400" algn="l" rtl="0" eaLnBrk="1" latinLnBrk="0" hangingPunct="1">
                        <a:defRPr kumimoji="0" kern="1200">
                          <a:solidFill>
                            <a:schemeClr val="dk1"/>
                          </a:solidFill>
                          <a:latin typeface="맑은 고딕"/>
                        </a:defRPr>
                      </a:lvl3pPr>
                      <a:lvl4pPr marL="1371600" algn="l" rtl="0" eaLnBrk="1" latinLnBrk="0" hangingPunct="1">
                        <a:defRPr kumimoji="0" kern="1200">
                          <a:solidFill>
                            <a:schemeClr val="dk1"/>
                          </a:solidFill>
                          <a:latin typeface="맑은 고딕"/>
                        </a:defRPr>
                      </a:lvl4pPr>
                      <a:lvl5pPr marL="1828800" algn="l" rtl="0" eaLnBrk="1" latinLnBrk="0" hangingPunct="1">
                        <a:defRPr kumimoji="0" kern="1200">
                          <a:solidFill>
                            <a:schemeClr val="dk1"/>
                          </a:solidFill>
                          <a:latin typeface="맑은 고딕"/>
                        </a:defRPr>
                      </a:lvl5pPr>
                      <a:lvl6pPr marL="2286000" algn="l" rtl="0" eaLnBrk="1" latinLnBrk="0" hangingPunct="1">
                        <a:defRPr kumimoji="0" kern="1200">
                          <a:solidFill>
                            <a:schemeClr val="dk1"/>
                          </a:solidFill>
                          <a:latin typeface="맑은 고딕"/>
                        </a:defRPr>
                      </a:lvl6pPr>
                      <a:lvl7pPr marL="2743200" algn="l" rtl="0" eaLnBrk="1" latinLnBrk="0" hangingPunct="1">
                        <a:defRPr kumimoji="0" kern="1200">
                          <a:solidFill>
                            <a:schemeClr val="dk1"/>
                          </a:solidFill>
                          <a:latin typeface="맑은 고딕"/>
                        </a:defRPr>
                      </a:lvl7pPr>
                      <a:lvl8pPr marL="3200400" algn="l" rtl="0" eaLnBrk="1" latinLnBrk="0" hangingPunct="1">
                        <a:defRPr kumimoji="0" kern="1200">
                          <a:solidFill>
                            <a:schemeClr val="dk1"/>
                          </a:solidFill>
                          <a:latin typeface="맑은 고딕"/>
                        </a:defRPr>
                      </a:lvl8pPr>
                      <a:lvl9pPr marL="3657600" algn="l" rtl="0" eaLnBrk="1" latinLnBrk="0" hangingPunct="1">
                        <a:defRPr kumimoji="0" kern="1200">
                          <a:solidFill>
                            <a:schemeClr val="dk1"/>
                          </a:solidFill>
                          <a:latin typeface="맑은 고딕"/>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100" dirty="0">
                          <a:solidFill>
                            <a:srgbClr val="FF0000"/>
                          </a:solidFill>
                        </a:rPr>
                        <a:t>Sliding</a:t>
                      </a:r>
                      <a:endParaRPr lang="ko-KR" altLang="en-US" sz="1100" dirty="0">
                        <a:solidFill>
                          <a:srgbClr val="FF0000"/>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ko-KR" sz="1100" b="1" kern="100" dirty="0">
                        <a:solidFill>
                          <a:srgbClr val="FF0000"/>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100" dirty="0">
                          <a:solidFill>
                            <a:srgbClr val="FF0000"/>
                          </a:solidFill>
                        </a:rPr>
                        <a:t>Friction efficiency</a:t>
                      </a:r>
                      <a:endParaRPr kumimoji="0" lang="en-US" altLang="ko-KR" sz="1100" b="1" kern="100" dirty="0">
                        <a:solidFill>
                          <a:srgbClr val="FF0000"/>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4">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dirty="0"/>
                        <a:t>가상 물체에 사용자 객체를 접촉하여 사용자 객체를 이동시킬 때</a:t>
                      </a:r>
                      <a:r>
                        <a:rPr lang="en-US" altLang="ko-KR" sz="1100" dirty="0"/>
                        <a:t>, </a:t>
                      </a:r>
                      <a:r>
                        <a:rPr lang="ko-KR" altLang="en-US" sz="1100" dirty="0"/>
                        <a:t>힘 피드백 변수를 달리하여 미끄러짐을 구현</a:t>
                      </a:r>
                      <a:endParaRPr lang="en-US" altLang="ko-KR" sz="110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a:r>
                        <a:rPr lang="en-US" altLang="ko-KR" sz="1100" kern="1200" dirty="0">
                          <a:solidFill>
                            <a:schemeClr val="tx1"/>
                          </a:solidFill>
                          <a:latin typeface="+mn-lt"/>
                          <a:ea typeface="+mn-ea"/>
                          <a:cs typeface="+mn-cs"/>
                        </a:rPr>
                        <a:t>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tc rowSpan="4">
                  <a:txBody>
                    <a:bodyPr/>
                    <a:lstStyle/>
                    <a:p>
                      <a:pPr algn="ctr" latinLnBrk="1"/>
                      <a:endParaRPr lang="ko-KR" altLang="en-US"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rowSpan="4">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100" b="0" kern="1200" dirty="0">
                          <a:solidFill>
                            <a:schemeClr val="dk1"/>
                          </a:solidFill>
                          <a:latin typeface="+mn-lt"/>
                          <a:ea typeface="+mn-ea"/>
                          <a:cs typeface="+mn-cs"/>
                        </a:rPr>
                        <a:t>선행기술 </a:t>
                      </a:r>
                      <a:r>
                        <a:rPr lang="ko-KR" altLang="en-US" sz="1100" b="0" kern="1200" dirty="0" err="1">
                          <a:solidFill>
                            <a:schemeClr val="dk1"/>
                          </a:solidFill>
                          <a:latin typeface="+mn-lt"/>
                          <a:ea typeface="+mn-ea"/>
                          <a:cs typeface="+mn-cs"/>
                        </a:rPr>
                        <a:t>미발견</a:t>
                      </a:r>
                      <a:endParaRPr lang="en-US" altLang="ko-KR" sz="1100" b="0" kern="1200" dirty="0">
                        <a:solidFill>
                          <a:schemeClr val="dk1"/>
                        </a:solidFill>
                        <a:latin typeface="+mn-lt"/>
                        <a:ea typeface="+mn-ea"/>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100" b="0" kern="1200" dirty="0">
                          <a:solidFill>
                            <a:schemeClr val="dk1"/>
                          </a:solidFill>
                          <a:latin typeface="+mn-lt"/>
                          <a:ea typeface="+mn-ea"/>
                          <a:cs typeface="+mn-cs"/>
                        </a:rPr>
                        <a:t>유사 기술 분야인 </a:t>
                      </a:r>
                      <a:r>
                        <a:rPr lang="en-US" altLang="ko-KR" sz="1100" b="0" kern="1200" dirty="0">
                          <a:solidFill>
                            <a:schemeClr val="dk1"/>
                          </a:solidFill>
                          <a:latin typeface="+mn-lt"/>
                          <a:ea typeface="+mn-ea"/>
                          <a:cs typeface="+mn-cs"/>
                        </a:rPr>
                        <a:t>touching</a:t>
                      </a:r>
                      <a:r>
                        <a:rPr lang="ko-KR" altLang="en-US" sz="1100" b="0" kern="1200" dirty="0">
                          <a:solidFill>
                            <a:schemeClr val="dk1"/>
                          </a:solidFill>
                          <a:latin typeface="+mn-lt"/>
                          <a:ea typeface="+mn-ea"/>
                          <a:cs typeface="+mn-cs"/>
                        </a:rPr>
                        <a:t>에 의해 마찰력 및 점성은 거절될 </a:t>
                      </a:r>
                      <a:r>
                        <a:rPr lang="ko-KR" altLang="en-US" sz="1100" b="0" kern="1200">
                          <a:solidFill>
                            <a:schemeClr val="dk1"/>
                          </a:solidFill>
                          <a:latin typeface="+mn-lt"/>
                          <a:ea typeface="+mn-ea"/>
                          <a:cs typeface="+mn-cs"/>
                        </a:rPr>
                        <a:t>가능성이 있음</a:t>
                      </a:r>
                      <a:endParaRPr lang="en-US" altLang="ko-KR"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extLst>
                  <a:ext uri="{0D108BD9-81ED-4DB2-BD59-A6C34878D82A}">
                    <a16:rowId xmlns:a16="http://schemas.microsoft.com/office/drawing/2014/main" val="2455899762"/>
                  </a:ext>
                </a:extLst>
              </a:tr>
              <a:tr h="305553">
                <a:tc vMerge="1">
                  <a:txBody>
                    <a:bodyPr/>
                    <a:lstStyle/>
                    <a:p>
                      <a:pPr latinLnBrk="1"/>
                      <a:endParaRPr lang="ko-KR"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100" dirty="0">
                          <a:solidFill>
                            <a:srgbClr val="FF0000"/>
                          </a:solidFill>
                        </a:rPr>
                        <a:t>Lubrication</a:t>
                      </a:r>
                      <a:endParaRPr kumimoji="0" lang="en-US" altLang="ko-KR" sz="1100" b="1" kern="100" dirty="0">
                        <a:solidFill>
                          <a:srgbClr val="FF0000"/>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vMerge="1">
                  <a:txBody>
                    <a:bodyPr/>
                    <a:lstStyle/>
                    <a:p>
                      <a:pPr marL="0" indent="0" latinLnBrk="1">
                        <a:buNone/>
                      </a:pPr>
                      <a:endParaRPr lang="en-US" altLang="ko-KR" sz="110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a:r>
                        <a:rPr lang="en-US" altLang="ko-KR" sz="1100" kern="1200" dirty="0">
                          <a:solidFill>
                            <a:schemeClr val="tx1"/>
                          </a:solidFill>
                          <a:latin typeface="+mn-lt"/>
                          <a:ea typeface="+mn-ea"/>
                          <a:cs typeface="+mn-cs"/>
                        </a:rPr>
                        <a:t>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tc vMerge="1">
                  <a:txBody>
                    <a:bodyPr/>
                    <a:lstStyle/>
                    <a:p>
                      <a:pPr algn="ctr" latinLnBrk="1"/>
                      <a:endParaRPr lang="ko-KR" altLang="en-US"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extLst>
                  <a:ext uri="{0D108BD9-81ED-4DB2-BD59-A6C34878D82A}">
                    <a16:rowId xmlns:a16="http://schemas.microsoft.com/office/drawing/2014/main" val="3084220536"/>
                  </a:ext>
                </a:extLst>
              </a:tr>
              <a:tr h="184387">
                <a:tc vMerge="1">
                  <a:txBody>
                    <a:bodyPr/>
                    <a:lstStyle/>
                    <a:p>
                      <a:pPr latinLnBrk="1"/>
                      <a:endParaRPr lang="ko-KR"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100" dirty="0">
                          <a:solidFill>
                            <a:srgbClr val="FF0000"/>
                          </a:solidFill>
                        </a:rPr>
                        <a:t>Embossing</a:t>
                      </a:r>
                      <a:endParaRPr kumimoji="0" lang="en-US" altLang="ko-KR" sz="1100" b="1" kern="100" dirty="0">
                        <a:solidFill>
                          <a:srgbClr val="FF0000"/>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vMerge="1">
                  <a:txBody>
                    <a:bodyPr/>
                    <a:lstStyle/>
                    <a:p>
                      <a:pPr marL="0" indent="0" latinLnBrk="1">
                        <a:buNone/>
                      </a:pPr>
                      <a:endParaRPr lang="en-US" altLang="ko-KR" sz="110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a:r>
                        <a:rPr lang="en-US" altLang="ko-KR" sz="1100" kern="1200" dirty="0">
                          <a:solidFill>
                            <a:schemeClr val="tx1"/>
                          </a:solidFill>
                          <a:latin typeface="+mn-lt"/>
                          <a:ea typeface="+mn-ea"/>
                          <a:cs typeface="+mn-cs"/>
                        </a:rPr>
                        <a:t>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tc vMerge="1">
                  <a:txBody>
                    <a:bodyPr/>
                    <a:lstStyle/>
                    <a:p>
                      <a:pPr algn="ctr" latinLnBrk="1"/>
                      <a:endParaRPr lang="ko-KR" altLang="en-US"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extLst>
                  <a:ext uri="{0D108BD9-81ED-4DB2-BD59-A6C34878D82A}">
                    <a16:rowId xmlns:a16="http://schemas.microsoft.com/office/drawing/2014/main" val="3869979803"/>
                  </a:ext>
                </a:extLst>
              </a:tr>
              <a:tr h="121167">
                <a:tc vMerge="1">
                  <a:txBody>
                    <a:bodyPr/>
                    <a:lstStyle/>
                    <a:p>
                      <a:pPr latinLnBrk="1"/>
                      <a:endParaRPr lang="ko-KR"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100" dirty="0">
                          <a:solidFill>
                            <a:srgbClr val="FF0000"/>
                          </a:solidFill>
                        </a:rPr>
                        <a:t>shape of surface</a:t>
                      </a:r>
                      <a:endParaRPr kumimoji="0" lang="en-US" altLang="ko-KR" sz="1100" b="1" kern="100" dirty="0">
                        <a:solidFill>
                          <a:srgbClr val="FF0000"/>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vMerge="1">
                  <a:txBody>
                    <a:bodyPr/>
                    <a:lstStyle/>
                    <a:p>
                      <a:pPr marL="0" indent="0" latinLnBrk="1">
                        <a:buNone/>
                      </a:pPr>
                      <a:endParaRPr lang="en-US" altLang="ko-KR" sz="110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ctr"/>
                      <a:r>
                        <a:rPr lang="en-US" altLang="ko-KR" sz="1100" kern="1200" dirty="0">
                          <a:solidFill>
                            <a:schemeClr val="tx1"/>
                          </a:solidFill>
                          <a:latin typeface="+mn-lt"/>
                          <a:ea typeface="+mn-ea"/>
                          <a:cs typeface="+mn-cs"/>
                        </a:rPr>
                        <a:t>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tc vMerge="1">
                  <a:txBody>
                    <a:bodyPr/>
                    <a:lstStyle/>
                    <a:p>
                      <a:pPr algn="ctr" latinLnBrk="1"/>
                      <a:endParaRPr lang="ko-KR" altLang="en-US"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1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2D6EA"/>
                    </a:solidFill>
                  </a:tcPr>
                </a:tc>
                <a:extLst>
                  <a:ext uri="{0D108BD9-81ED-4DB2-BD59-A6C34878D82A}">
                    <a16:rowId xmlns:a16="http://schemas.microsoft.com/office/drawing/2014/main" val="3200681834"/>
                  </a:ext>
                </a:extLst>
              </a:tr>
            </a:tbl>
          </a:graphicData>
        </a:graphic>
      </p:graphicFrame>
    </p:spTree>
    <p:extLst>
      <p:ext uri="{BB962C8B-B14F-4D97-AF65-F5344CB8AC3E}">
        <p14:creationId xmlns:p14="http://schemas.microsoft.com/office/powerpoint/2010/main" val="121758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a:xfrm>
            <a:off x="4871866" y="2420387"/>
            <a:ext cx="6048670" cy="647700"/>
          </a:xfrm>
        </p:spPr>
        <p:txBody>
          <a:bodyPr/>
          <a:lstStyle/>
          <a:p>
            <a:r>
              <a:rPr lang="en-US" altLang="ko-KR" dirty="0"/>
              <a:t>I. </a:t>
            </a:r>
            <a:r>
              <a:rPr lang="ko-KR" altLang="en-US" dirty="0"/>
              <a:t>권리화 가능성 판단</a:t>
            </a:r>
          </a:p>
        </p:txBody>
      </p:sp>
      <p:sp>
        <p:nvSpPr>
          <p:cNvPr id="3" name="텍스트 개체 틀 2"/>
          <p:cNvSpPr>
            <a:spLocks noGrp="1"/>
          </p:cNvSpPr>
          <p:nvPr>
            <p:ph type="body" sz="quarter" idx="11"/>
          </p:nvPr>
        </p:nvSpPr>
        <p:spPr>
          <a:xfrm>
            <a:off x="6773834" y="3346847"/>
            <a:ext cx="5262913" cy="1529953"/>
          </a:xfrm>
        </p:spPr>
        <p:txBody>
          <a:bodyPr>
            <a:normAutofit/>
          </a:bodyPr>
          <a:lstStyle/>
          <a:p>
            <a:r>
              <a:rPr lang="en-US" altLang="ko-KR" sz="1400" dirty="0"/>
              <a:t>Collision</a:t>
            </a:r>
          </a:p>
          <a:p>
            <a:r>
              <a:rPr lang="en-US" altLang="ko-KR" sz="1400" dirty="0"/>
              <a:t>Passing</a:t>
            </a:r>
          </a:p>
          <a:p>
            <a:r>
              <a:rPr lang="en-US" altLang="ko-KR" sz="1400" dirty="0"/>
              <a:t>Contact</a:t>
            </a:r>
          </a:p>
          <a:p>
            <a:endParaRPr lang="en-US" altLang="ko-KR" sz="1400" dirty="0"/>
          </a:p>
          <a:p>
            <a:endParaRPr lang="en-US" altLang="ko-KR" sz="1400" dirty="0"/>
          </a:p>
        </p:txBody>
      </p:sp>
      <p:cxnSp>
        <p:nvCxnSpPr>
          <p:cNvPr id="4" name="직선 연결선 3">
            <a:extLst>
              <a:ext uri="{FF2B5EF4-FFF2-40B4-BE49-F238E27FC236}">
                <a16:creationId xmlns:a16="http://schemas.microsoft.com/office/drawing/2014/main" id="{A4EB1DBE-4086-4C6F-9839-152EBC10FEFA}"/>
              </a:ext>
            </a:extLst>
          </p:cNvPr>
          <p:cNvCxnSpPr>
            <a:cxnSpLocks/>
          </p:cNvCxnSpPr>
          <p:nvPr/>
        </p:nvCxnSpPr>
        <p:spPr>
          <a:xfrm>
            <a:off x="6600056" y="3500438"/>
            <a:ext cx="0" cy="11096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303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31BE7EA-4583-460A-83C3-882C6755C9FA}"/>
              </a:ext>
            </a:extLst>
          </p:cNvPr>
          <p:cNvSpPr>
            <a:spLocks noGrp="1"/>
          </p:cNvSpPr>
          <p:nvPr>
            <p:ph type="title"/>
          </p:nvPr>
        </p:nvSpPr>
        <p:spPr/>
        <p:txBody>
          <a:bodyPr/>
          <a:lstStyle/>
          <a:p>
            <a:endParaRPr lang="ko-KR" altLang="en-US"/>
          </a:p>
        </p:txBody>
      </p:sp>
      <p:sp>
        <p:nvSpPr>
          <p:cNvPr id="5" name="텍스트 개체 틀 4">
            <a:extLst>
              <a:ext uri="{FF2B5EF4-FFF2-40B4-BE49-F238E27FC236}">
                <a16:creationId xmlns:a16="http://schemas.microsoft.com/office/drawing/2014/main" id="{3E0CCE17-E1F1-46B2-A39F-8345E38D8E2F}"/>
              </a:ext>
            </a:extLst>
          </p:cNvPr>
          <p:cNvSpPr>
            <a:spLocks noGrp="1"/>
          </p:cNvSpPr>
          <p:nvPr>
            <p:ph type="body" sz="quarter" idx="10"/>
          </p:nvPr>
        </p:nvSpPr>
        <p:spPr/>
        <p:txBody>
          <a:bodyPr/>
          <a:lstStyle/>
          <a:p>
            <a:r>
              <a:rPr lang="ko-KR" altLang="en-US" dirty="0"/>
              <a:t>일정</a:t>
            </a:r>
          </a:p>
        </p:txBody>
      </p:sp>
      <p:graphicFrame>
        <p:nvGraphicFramePr>
          <p:cNvPr id="7" name="표 6">
            <a:extLst>
              <a:ext uri="{FF2B5EF4-FFF2-40B4-BE49-F238E27FC236}">
                <a16:creationId xmlns:a16="http://schemas.microsoft.com/office/drawing/2014/main" id="{46318536-B29F-47AE-B2A8-63B95037DD7B}"/>
              </a:ext>
            </a:extLst>
          </p:cNvPr>
          <p:cNvGraphicFramePr>
            <a:graphicFrameLocks noGrp="1"/>
          </p:cNvGraphicFramePr>
          <p:nvPr>
            <p:extLst/>
          </p:nvPr>
        </p:nvGraphicFramePr>
        <p:xfrm>
          <a:off x="1395941" y="980728"/>
          <a:ext cx="9561600" cy="5328588"/>
        </p:xfrm>
        <a:graphic>
          <a:graphicData uri="http://schemas.openxmlformats.org/drawingml/2006/table">
            <a:tbl>
              <a:tblPr/>
              <a:tblGrid>
                <a:gridCol w="521937">
                  <a:extLst>
                    <a:ext uri="{9D8B030D-6E8A-4147-A177-3AD203B41FA5}">
                      <a16:colId xmlns:a16="http://schemas.microsoft.com/office/drawing/2014/main" val="2602291659"/>
                    </a:ext>
                  </a:extLst>
                </a:gridCol>
                <a:gridCol w="705582">
                  <a:extLst>
                    <a:ext uri="{9D8B030D-6E8A-4147-A177-3AD203B41FA5}">
                      <a16:colId xmlns:a16="http://schemas.microsoft.com/office/drawing/2014/main" val="2277515065"/>
                    </a:ext>
                  </a:extLst>
                </a:gridCol>
                <a:gridCol w="2996306">
                  <a:extLst>
                    <a:ext uri="{9D8B030D-6E8A-4147-A177-3AD203B41FA5}">
                      <a16:colId xmlns:a16="http://schemas.microsoft.com/office/drawing/2014/main" val="1948603487"/>
                    </a:ext>
                  </a:extLst>
                </a:gridCol>
                <a:gridCol w="2660431">
                  <a:extLst>
                    <a:ext uri="{9D8B030D-6E8A-4147-A177-3AD203B41FA5}">
                      <a16:colId xmlns:a16="http://schemas.microsoft.com/office/drawing/2014/main" val="739261802"/>
                    </a:ext>
                  </a:extLst>
                </a:gridCol>
                <a:gridCol w="2677344">
                  <a:extLst>
                    <a:ext uri="{9D8B030D-6E8A-4147-A177-3AD203B41FA5}">
                      <a16:colId xmlns:a16="http://schemas.microsoft.com/office/drawing/2014/main" val="3766328139"/>
                    </a:ext>
                  </a:extLst>
                </a:gridCol>
              </a:tblGrid>
              <a:tr h="510771">
                <a:tc>
                  <a:txBody>
                    <a:bodyPr/>
                    <a:lstStyle/>
                    <a:p>
                      <a:pPr algn="ctr" fontAlgn="ctr"/>
                      <a:r>
                        <a:rPr lang="ko-KR" altLang="en-US" sz="1000" b="1" i="0" u="none" strike="noStrike">
                          <a:solidFill>
                            <a:srgbClr val="000000"/>
                          </a:solidFill>
                          <a:effectLst/>
                          <a:latin typeface="맑은 고딕" panose="020B0503020000020004" pitchFamily="50" charset="-127"/>
                          <a:ea typeface="맑은 고딕" panose="020B0503020000020004" pitchFamily="50" charset="-127"/>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000" b="1" i="0" u="none" strike="noStrike">
                          <a:solidFill>
                            <a:srgbClr val="000000"/>
                          </a:solidFill>
                          <a:effectLst/>
                          <a:latin typeface="맑은 고딕" panose="020B0503020000020004" pitchFamily="50" charset="-127"/>
                          <a:ea typeface="맑은 고딕" panose="020B0503020000020004" pitchFamily="50" charset="-127"/>
                        </a:rPr>
                        <a:t>기간</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000" b="1" i="0" u="none" strike="noStrike">
                          <a:solidFill>
                            <a:srgbClr val="000000"/>
                          </a:solidFill>
                          <a:effectLst/>
                          <a:latin typeface="맑은 고딕" panose="020B0503020000020004" pitchFamily="50" charset="-127"/>
                          <a:ea typeface="맑은 고딕" panose="020B0503020000020004" pitchFamily="50" charset="-127"/>
                        </a:rPr>
                        <a:t>김승주 전문위원</a:t>
                      </a:r>
                      <a:r>
                        <a:rPr lang="en-US" altLang="ko-KR" sz="1000" b="1" i="0" u="none" strike="noStrike">
                          <a:solidFill>
                            <a:srgbClr val="000000"/>
                          </a:solidFill>
                          <a:effectLst/>
                          <a:latin typeface="맑은 고딕" panose="020B0503020000020004" pitchFamily="50" charset="-127"/>
                          <a:ea typeface="맑은 고딕" panose="020B0503020000020004" pitchFamily="50" charset="-127"/>
                        </a:rPr>
                        <a:t>, </a:t>
                      </a:r>
                      <a:r>
                        <a:rPr lang="ko-KR" altLang="en-US" sz="1000" b="1" i="0" u="none" strike="noStrike">
                          <a:solidFill>
                            <a:srgbClr val="000000"/>
                          </a:solidFill>
                          <a:effectLst/>
                          <a:latin typeface="맑은 고딕" panose="020B0503020000020004" pitchFamily="50" charset="-127"/>
                          <a:ea typeface="맑은 고딕" panose="020B0503020000020004" pitchFamily="50" charset="-127"/>
                        </a:rPr>
                        <a:t>무한</a:t>
                      </a:r>
                      <a:r>
                        <a:rPr lang="en-US" altLang="ko-KR" sz="1000" b="1" i="0" u="none" strike="noStrike">
                          <a:solidFill>
                            <a:srgbClr val="000000"/>
                          </a:solidFill>
                          <a:effectLst/>
                          <a:latin typeface="맑은 고딕" panose="020B0503020000020004" pitchFamily="50" charset="-127"/>
                          <a:ea typeface="맑은 고딕" panose="020B0503020000020004" pitchFamily="50" charset="-127"/>
                        </a:rPr>
                        <a:t>IPC</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000" b="1" i="0" u="none" strike="noStrike">
                          <a:solidFill>
                            <a:srgbClr val="000000"/>
                          </a:solidFill>
                          <a:effectLst/>
                          <a:latin typeface="맑은 고딕" panose="020B0503020000020004" pitchFamily="50" charset="-127"/>
                          <a:ea typeface="맑은 고딕" panose="020B0503020000020004" pitchFamily="50" charset="-127"/>
                        </a:rPr>
                        <a:t>리얼감</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000" b="1" i="0" u="none" strike="noStrike">
                          <a:solidFill>
                            <a:srgbClr val="000000"/>
                          </a:solidFill>
                          <a:effectLst/>
                          <a:latin typeface="맑은 고딕" panose="020B0503020000020004" pitchFamily="50" charset="-127"/>
                          <a:ea typeface="맑은 고딕" panose="020B0503020000020004" pitchFamily="50" charset="-127"/>
                        </a:rPr>
                        <a:t>주요 의결사항</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7490615"/>
                  </a:ext>
                </a:extLst>
              </a:tr>
              <a:tr h="441748">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a:t>
                      </a: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주차</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6/15~6/21</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킥오프 </a:t>
                      </a: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과제 소개</a:t>
                      </a: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 </a:t>
                      </a: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기술설명 등</a:t>
                      </a: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8861600"/>
                  </a:ext>
                </a:extLst>
              </a:tr>
              <a:tr h="676429">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2</a:t>
                      </a: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주차</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6/22~6/28</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최초 </a:t>
                      </a:r>
                      <a:r>
                        <a:rPr lang="ko-KR" altLang="en-US" sz="1000" b="0" i="0" u="none" strike="noStrike" dirty="0" err="1">
                          <a:solidFill>
                            <a:srgbClr val="000000"/>
                          </a:solidFill>
                          <a:effectLst/>
                          <a:latin typeface="맑은 고딕" panose="020B0503020000020004" pitchFamily="50" charset="-127"/>
                          <a:ea typeface="맑은 고딕" panose="020B0503020000020004" pitchFamily="50" charset="-127"/>
                        </a:rPr>
                        <a:t>기업니즈파악</a:t>
                      </a: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환경분석 방향 설정</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자사 기술내용 제공</a:t>
                      </a: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 </a:t>
                      </a: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환경분석 자료 제공</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기업니즈</a:t>
                      </a: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 </a:t>
                      </a: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과제범위 등 협의사항 확정</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3726073"/>
                  </a:ext>
                </a:extLst>
              </a:tr>
              <a:tr h="369964">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3</a:t>
                      </a: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주차</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6/29~7/5</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환경분석</a:t>
                      </a: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하드웨어</a:t>
                      </a: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_</a:t>
                      </a: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클러치</a:t>
                      </a: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1000" b="0" i="0" u="none" strike="noStrike" dirty="0" err="1">
                          <a:solidFill>
                            <a:srgbClr val="000000"/>
                          </a:solidFill>
                          <a:effectLst/>
                          <a:latin typeface="맑은 고딕" panose="020B0503020000020004" pitchFamily="50" charset="-127"/>
                          <a:ea typeface="맑은 고딕" panose="020B0503020000020004" pitchFamily="50" charset="-127"/>
                        </a:rPr>
                        <a:t>자사특허분석</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2429455"/>
                  </a:ext>
                </a:extLst>
              </a:tr>
              <a:tr h="369964">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4</a:t>
                      </a: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주차</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7/6~7/12</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ko-KR" altLang="en-US" sz="1000" b="0" i="0" u="none" strike="noStrike" dirty="0">
                          <a:solidFill>
                            <a:srgbClr val="000000"/>
                          </a:solidFill>
                          <a:effectLst/>
                          <a:latin typeface="맑은 고딕" panose="020B0503020000020004" pitchFamily="50" charset="-127"/>
                          <a:ea typeface="+mn-ea"/>
                        </a:rPr>
                        <a:t>환경분석</a:t>
                      </a:r>
                      <a:r>
                        <a:rPr lang="en-US" altLang="ko-KR" sz="1000" b="0" i="0" u="none" strike="noStrike" dirty="0">
                          <a:solidFill>
                            <a:srgbClr val="000000"/>
                          </a:solidFill>
                          <a:effectLst/>
                          <a:latin typeface="맑은 고딕" panose="020B0503020000020004" pitchFamily="50" charset="-127"/>
                          <a:ea typeface="+mn-ea"/>
                        </a:rPr>
                        <a:t>(</a:t>
                      </a:r>
                      <a:r>
                        <a:rPr lang="ko-KR" altLang="en-US" sz="1000" b="0" i="0" u="none" strike="noStrike" dirty="0">
                          <a:solidFill>
                            <a:srgbClr val="000000"/>
                          </a:solidFill>
                          <a:effectLst/>
                          <a:latin typeface="맑은 고딕" panose="020B0503020000020004" pitchFamily="50" charset="-127"/>
                          <a:ea typeface="+mn-ea"/>
                        </a:rPr>
                        <a:t>하드웨어</a:t>
                      </a:r>
                      <a:r>
                        <a:rPr lang="en-US" altLang="ko-KR" sz="1000" b="0" i="0" u="none" strike="noStrike" dirty="0">
                          <a:solidFill>
                            <a:srgbClr val="000000"/>
                          </a:solidFill>
                          <a:effectLst/>
                          <a:latin typeface="맑은 고딕" panose="020B0503020000020004" pitchFamily="50" charset="-127"/>
                          <a:ea typeface="+mn-ea"/>
                        </a:rPr>
                        <a:t>_</a:t>
                      </a:r>
                      <a:r>
                        <a:rPr lang="ko-KR" altLang="en-US" sz="1000" b="0" i="0" u="none" strike="noStrike" dirty="0">
                          <a:solidFill>
                            <a:srgbClr val="000000"/>
                          </a:solidFill>
                          <a:effectLst/>
                          <a:latin typeface="맑은 고딕" panose="020B0503020000020004" pitchFamily="50" charset="-127"/>
                          <a:ea typeface="+mn-ea"/>
                        </a:rPr>
                        <a:t>클러치</a:t>
                      </a:r>
                      <a:r>
                        <a:rPr lang="en-US" altLang="ko-KR" sz="1000" b="0" i="0" u="none" strike="noStrike" dirty="0">
                          <a:solidFill>
                            <a:srgbClr val="000000"/>
                          </a:solidFill>
                          <a:effectLst/>
                          <a:latin typeface="맑은 고딕" panose="020B0503020000020004" pitchFamily="50" charset="-127"/>
                          <a:ea typeface="+mn-ea"/>
                        </a:rPr>
                        <a:t>) , </a:t>
                      </a:r>
                      <a:r>
                        <a:rPr lang="ko-KR" altLang="en-US" sz="1000" b="0" i="0" u="none" strike="noStrike" dirty="0" err="1">
                          <a:solidFill>
                            <a:srgbClr val="000000"/>
                          </a:solidFill>
                          <a:effectLst/>
                          <a:latin typeface="맑은 고딕" panose="020B0503020000020004" pitchFamily="50" charset="-127"/>
                          <a:ea typeface="+mn-ea"/>
                        </a:rPr>
                        <a:t>자사특허분석</a:t>
                      </a:r>
                      <a:endParaRPr lang="en-US" altLang="ko-KR" sz="1000" b="0" i="0" u="none" strike="noStrike" dirty="0">
                        <a:solidFill>
                          <a:srgbClr val="000000"/>
                        </a:solidFill>
                        <a:effectLst/>
                        <a:latin typeface="맑은 고딕" panose="020B0503020000020004" pitchFamily="50" charset="-127"/>
                        <a:ea typeface="+mn-ea"/>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3367531"/>
                  </a:ext>
                </a:extLst>
              </a:tr>
              <a:tr h="369964">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5</a:t>
                      </a: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주차</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7/13~7/19</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환경분석</a:t>
                      </a: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소프트웨어</a:t>
                      </a: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_UI/UX)</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주요특허 선별</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5118808"/>
                  </a:ext>
                </a:extLst>
              </a:tr>
              <a:tr h="369964">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6</a:t>
                      </a: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주차</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7/20~7/26</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gridSpan="2">
                  <a:txBody>
                    <a:bodyPr/>
                    <a:lstStyle/>
                    <a:p>
                      <a:pPr algn="ctr" fontAlgn="ct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착수 </a:t>
                      </a:r>
                      <a:r>
                        <a:rPr lang="ko-KR" altLang="en-US" sz="1000" b="0" i="0" u="none" strike="noStrike" dirty="0" err="1">
                          <a:solidFill>
                            <a:srgbClr val="000000"/>
                          </a:solidFill>
                          <a:effectLst/>
                          <a:latin typeface="맑은 고딕" panose="020B0503020000020004" pitchFamily="50" charset="-127"/>
                          <a:ea typeface="맑은 고딕" panose="020B0503020000020004" pitchFamily="50" charset="-127"/>
                        </a:rPr>
                        <a:t>전략위</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pPr latinLnBrk="1"/>
                      <a:endParaRPr lang="ko-KR" altLang="en-US"/>
                    </a:p>
                  </a:txBody>
                  <a:tcPr/>
                </a:tc>
                <a:tc>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2145935"/>
                  </a:ext>
                </a:extLst>
              </a:tr>
              <a:tr h="369964">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7</a:t>
                      </a: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주차</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7/27~8/2</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gridSpan="2">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주요특허 검토</a:t>
                      </a: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핵심특허</a:t>
                      </a: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 </a:t>
                      </a: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활용특허 선별</a:t>
                      </a: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8563399"/>
                  </a:ext>
                </a:extLst>
              </a:tr>
              <a:tr h="369964">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8</a:t>
                      </a: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주차</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8/3~8/9</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gridSpan="2">
                  <a:txBody>
                    <a:bodyPr/>
                    <a:lstStyle/>
                    <a:p>
                      <a:pPr algn="ctr" fontAlgn="ct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핵심특허 정성분석</a:t>
                      </a: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핵심특허 대응전략수립</a:t>
                      </a: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algn="ctr" fontAlgn="ct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4620215"/>
                  </a:ext>
                </a:extLst>
              </a:tr>
              <a:tr h="369964">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9</a:t>
                      </a: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주차</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8/10~8/16</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gridSpan="2">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R&amp;D </a:t>
                      </a: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방향설정</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1888974"/>
                  </a:ext>
                </a:extLst>
              </a:tr>
              <a:tr h="369964">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10</a:t>
                      </a: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주차</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8/17~8/23</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gridSpan="2">
                  <a:txBody>
                    <a:bodyPr/>
                    <a:lstStyle/>
                    <a:p>
                      <a:pPr algn="ctr" fontAlgn="ct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도출결과물 최종 검토 및 확정</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최종결과물 확정</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9801878"/>
                  </a:ext>
                </a:extLst>
              </a:tr>
              <a:tr h="369964">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11</a:t>
                      </a: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주차</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8/24~8/30</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최종 </a:t>
                      </a:r>
                      <a:r>
                        <a:rPr lang="ko-KR" altLang="en-US" sz="1000" b="0" i="0" u="none" strike="noStrike" dirty="0" err="1">
                          <a:solidFill>
                            <a:srgbClr val="000000"/>
                          </a:solidFill>
                          <a:effectLst/>
                          <a:latin typeface="맑은 고딕" panose="020B0503020000020004" pitchFamily="50" charset="-127"/>
                          <a:ea typeface="맑은 고딕" panose="020B0503020000020004" pitchFamily="50" charset="-127"/>
                        </a:rPr>
                        <a:t>전략위</a:t>
                      </a: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 자료 작성</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pPr latinLnBrk="1"/>
                      <a:endParaRPr lang="ko-KR" altLang="en-US"/>
                    </a:p>
                  </a:txBody>
                  <a:tcPr/>
                </a:tc>
                <a:tc rowSpan="2">
                  <a:txBody>
                    <a:bodyPr/>
                    <a:lstStyle/>
                    <a:p>
                      <a:pPr algn="ctr" fontAlgn="ct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초안은 발표일 </a:t>
                      </a: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a:t>
                      </a: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주일전 </a:t>
                      </a: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PM</a:t>
                      </a: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에게 송부</a:t>
                      </a:r>
                      <a:br>
                        <a:rPr lang="ko-KR" altLang="en-US" sz="1000" b="0" i="0" u="none" strike="noStrike">
                          <a:solidFill>
                            <a:srgbClr val="000000"/>
                          </a:solidFill>
                          <a:effectLst/>
                          <a:latin typeface="맑은 고딕" panose="020B0503020000020004" pitchFamily="50" charset="-127"/>
                          <a:ea typeface="맑은 고딕" panose="020B0503020000020004" pitchFamily="50" charset="-127"/>
                        </a:rPr>
                      </a:b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PM</a:t>
                      </a: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은 초안 검토후 사무소 방문하여 수정협의</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5522340"/>
                  </a:ext>
                </a:extLst>
              </a:tr>
              <a:tr h="369964">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12</a:t>
                      </a: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주차</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8/31~9/6</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gridSpan="2">
                  <a:txBody>
                    <a:bodyPr/>
                    <a:lstStyle/>
                    <a:p>
                      <a:pPr algn="ctr" fontAlgn="ct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최종 </a:t>
                      </a:r>
                      <a:r>
                        <a:rPr lang="ko-KR" altLang="en-US" sz="1000" b="0" i="0" u="none" strike="noStrike" dirty="0" err="1">
                          <a:solidFill>
                            <a:srgbClr val="000000"/>
                          </a:solidFill>
                          <a:effectLst/>
                          <a:latin typeface="맑은 고딕" panose="020B0503020000020004" pitchFamily="50" charset="-127"/>
                          <a:ea typeface="맑은 고딕" panose="020B0503020000020004" pitchFamily="50" charset="-127"/>
                        </a:rPr>
                        <a:t>전략위</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2878854693"/>
                  </a:ext>
                </a:extLst>
              </a:tr>
            </a:tbl>
          </a:graphicData>
        </a:graphic>
      </p:graphicFrame>
    </p:spTree>
    <p:extLst>
      <p:ext uri="{BB962C8B-B14F-4D97-AF65-F5344CB8AC3E}">
        <p14:creationId xmlns:p14="http://schemas.microsoft.com/office/powerpoint/2010/main" val="1591392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a:extLst>
              <a:ext uri="{FF2B5EF4-FFF2-40B4-BE49-F238E27FC236}">
                <a16:creationId xmlns:a16="http://schemas.microsoft.com/office/drawing/2014/main" id="{C37C04D4-B959-402A-AE2B-705BB01024CC}"/>
              </a:ext>
            </a:extLst>
          </p:cNvPr>
          <p:cNvGraphicFramePr>
            <a:graphicFrameLocks noGrp="1"/>
          </p:cNvGraphicFramePr>
          <p:nvPr>
            <p:extLst>
              <p:ext uri="{D42A27DB-BD31-4B8C-83A1-F6EECF244321}">
                <p14:modId xmlns:p14="http://schemas.microsoft.com/office/powerpoint/2010/main" val="1719126885"/>
              </p:ext>
            </p:extLst>
          </p:nvPr>
        </p:nvGraphicFramePr>
        <p:xfrm>
          <a:off x="300624" y="249824"/>
          <a:ext cx="11789776" cy="6310655"/>
        </p:xfrm>
        <a:graphic>
          <a:graphicData uri="http://schemas.openxmlformats.org/drawingml/2006/table">
            <a:tbl>
              <a:tblPr firstRow="1" bandRow="1"/>
              <a:tblGrid>
                <a:gridCol w="1029223">
                  <a:extLst>
                    <a:ext uri="{9D8B030D-6E8A-4147-A177-3AD203B41FA5}">
                      <a16:colId xmlns:a16="http://schemas.microsoft.com/office/drawing/2014/main" val="20000"/>
                    </a:ext>
                  </a:extLst>
                </a:gridCol>
                <a:gridCol w="2766035">
                  <a:extLst>
                    <a:ext uri="{9D8B030D-6E8A-4147-A177-3AD203B41FA5}">
                      <a16:colId xmlns:a16="http://schemas.microsoft.com/office/drawing/2014/main" val="2955187294"/>
                    </a:ext>
                  </a:extLst>
                </a:gridCol>
                <a:gridCol w="812440">
                  <a:extLst>
                    <a:ext uri="{9D8B030D-6E8A-4147-A177-3AD203B41FA5}">
                      <a16:colId xmlns:a16="http://schemas.microsoft.com/office/drawing/2014/main" val="1814746199"/>
                    </a:ext>
                  </a:extLst>
                </a:gridCol>
                <a:gridCol w="1559060">
                  <a:extLst>
                    <a:ext uri="{9D8B030D-6E8A-4147-A177-3AD203B41FA5}">
                      <a16:colId xmlns:a16="http://schemas.microsoft.com/office/drawing/2014/main" val="3307538615"/>
                    </a:ext>
                  </a:extLst>
                </a:gridCol>
                <a:gridCol w="690941">
                  <a:extLst>
                    <a:ext uri="{9D8B030D-6E8A-4147-A177-3AD203B41FA5}">
                      <a16:colId xmlns:a16="http://schemas.microsoft.com/office/drawing/2014/main" val="352519266"/>
                    </a:ext>
                  </a:extLst>
                </a:gridCol>
                <a:gridCol w="1553877">
                  <a:extLst>
                    <a:ext uri="{9D8B030D-6E8A-4147-A177-3AD203B41FA5}">
                      <a16:colId xmlns:a16="http://schemas.microsoft.com/office/drawing/2014/main" val="674982865"/>
                    </a:ext>
                  </a:extLst>
                </a:gridCol>
                <a:gridCol w="711200">
                  <a:extLst>
                    <a:ext uri="{9D8B030D-6E8A-4147-A177-3AD203B41FA5}">
                      <a16:colId xmlns:a16="http://schemas.microsoft.com/office/drawing/2014/main" val="3208583167"/>
                    </a:ext>
                  </a:extLst>
                </a:gridCol>
                <a:gridCol w="1511300">
                  <a:extLst>
                    <a:ext uri="{9D8B030D-6E8A-4147-A177-3AD203B41FA5}">
                      <a16:colId xmlns:a16="http://schemas.microsoft.com/office/drawing/2014/main" val="2319815966"/>
                    </a:ext>
                  </a:extLst>
                </a:gridCol>
                <a:gridCol w="1155700">
                  <a:extLst>
                    <a:ext uri="{9D8B030D-6E8A-4147-A177-3AD203B41FA5}">
                      <a16:colId xmlns:a16="http://schemas.microsoft.com/office/drawing/2014/main" val="1544867793"/>
                    </a:ext>
                  </a:extLst>
                </a:gridCol>
              </a:tblGrid>
              <a:tr h="601076">
                <a:tc gridSpan="9">
                  <a:txBody>
                    <a:bodyPr/>
                    <a:lstStyle>
                      <a:lvl1pPr marL="0" algn="l" rtl="0" eaLnBrk="1" latinLnBrk="0" hangingPunct="1">
                        <a:defRPr kumimoji="0" b="1" kern="1200">
                          <a:solidFill>
                            <a:schemeClr val="lt1"/>
                          </a:solidFill>
                          <a:latin typeface="맑은 고딕"/>
                        </a:defRPr>
                      </a:lvl1pPr>
                      <a:lvl2pPr marL="457200" algn="l" rtl="0" eaLnBrk="1" latinLnBrk="0" hangingPunct="1">
                        <a:defRPr kumimoji="0" b="1" kern="1200">
                          <a:solidFill>
                            <a:schemeClr val="lt1"/>
                          </a:solidFill>
                          <a:latin typeface="맑은 고딕"/>
                        </a:defRPr>
                      </a:lvl2pPr>
                      <a:lvl3pPr marL="914400" algn="l" rtl="0" eaLnBrk="1" latinLnBrk="0" hangingPunct="1">
                        <a:defRPr kumimoji="0" b="1" kern="1200">
                          <a:solidFill>
                            <a:schemeClr val="lt1"/>
                          </a:solidFill>
                          <a:latin typeface="맑은 고딕"/>
                        </a:defRPr>
                      </a:lvl3pPr>
                      <a:lvl4pPr marL="1371600" algn="l" rtl="0" eaLnBrk="1" latinLnBrk="0" hangingPunct="1">
                        <a:defRPr kumimoji="0" b="1" kern="1200">
                          <a:solidFill>
                            <a:schemeClr val="lt1"/>
                          </a:solidFill>
                          <a:latin typeface="맑은 고딕"/>
                        </a:defRPr>
                      </a:lvl4pPr>
                      <a:lvl5pPr marL="1828800" algn="l" rtl="0" eaLnBrk="1" latinLnBrk="0" hangingPunct="1">
                        <a:defRPr kumimoji="0" b="1" kern="1200">
                          <a:solidFill>
                            <a:schemeClr val="lt1"/>
                          </a:solidFill>
                          <a:latin typeface="맑은 고딕"/>
                        </a:defRPr>
                      </a:lvl5pPr>
                      <a:lvl6pPr marL="2286000" algn="l" rtl="0" eaLnBrk="1" latinLnBrk="0" hangingPunct="1">
                        <a:defRPr kumimoji="0" b="1" kern="1200">
                          <a:solidFill>
                            <a:schemeClr val="lt1"/>
                          </a:solidFill>
                          <a:latin typeface="맑은 고딕"/>
                        </a:defRPr>
                      </a:lvl6pPr>
                      <a:lvl7pPr marL="2743200" algn="l" rtl="0" eaLnBrk="1" latinLnBrk="0" hangingPunct="1">
                        <a:defRPr kumimoji="0" b="1" kern="1200">
                          <a:solidFill>
                            <a:schemeClr val="lt1"/>
                          </a:solidFill>
                          <a:latin typeface="맑은 고딕"/>
                        </a:defRPr>
                      </a:lvl7pPr>
                      <a:lvl8pPr marL="3200400" algn="l" rtl="0" eaLnBrk="1" latinLnBrk="0" hangingPunct="1">
                        <a:defRPr kumimoji="0" b="1" kern="1200">
                          <a:solidFill>
                            <a:schemeClr val="lt1"/>
                          </a:solidFill>
                          <a:latin typeface="맑은 고딕"/>
                        </a:defRPr>
                      </a:lvl8pPr>
                      <a:lvl9pPr marL="3657600" algn="l" rtl="0" eaLnBrk="1" latinLnBrk="0" hangingPunct="1">
                        <a:defRPr kumimoji="0" b="1" kern="1200">
                          <a:solidFill>
                            <a:schemeClr val="lt1"/>
                          </a:solidFill>
                          <a:latin typeface="맑은 고딕"/>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800" kern="100" dirty="0">
                          <a:solidFill>
                            <a:schemeClr val="bg1"/>
                          </a:solidFill>
                          <a:latin typeface="나눔고딕" pitchFamily="50" charset="-127"/>
                          <a:ea typeface="나눔고딕" pitchFamily="50" charset="-127"/>
                          <a:cs typeface="Times New Roman"/>
                        </a:rPr>
                        <a:t>권리화 가능성 판단 </a:t>
                      </a:r>
                      <a:r>
                        <a:rPr lang="en-US" altLang="ko-KR" dirty="0"/>
                        <a:t>_</a:t>
                      </a:r>
                      <a:r>
                        <a:rPr lang="en-US" altLang="ko-KR" dirty="0" err="1"/>
                        <a:t>Collision_Hitting&amp;bumping_Contact</a:t>
                      </a:r>
                      <a:r>
                        <a:rPr lang="en-US" altLang="ko-KR" dirty="0"/>
                        <a:t> angle</a:t>
                      </a:r>
                      <a:endParaRPr lang="ko-KR" altLang="ko-KR" sz="1800" kern="100" dirty="0">
                        <a:solidFill>
                          <a:schemeClr val="bg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hMerge="1">
                  <a:txBody>
                    <a:bodyPr/>
                    <a:lstStyle/>
                    <a:p>
                      <a:pPr latinLnBrk="1"/>
                      <a:endParaRPr lang="ko-KR" altLang="en-US"/>
                    </a:p>
                  </a:txBody>
                  <a:tcPr/>
                </a:tc>
                <a:extLst>
                  <a:ext uri="{0D108BD9-81ED-4DB2-BD59-A6C34878D82A}">
                    <a16:rowId xmlns:a16="http://schemas.microsoft.com/office/drawing/2014/main" val="10000"/>
                  </a:ext>
                </a:extLst>
              </a:tr>
              <a:tr h="342632">
                <a:tc>
                  <a:txBody>
                    <a:bodyPr/>
                    <a:lstStyle>
                      <a:lvl1pPr marL="0" algn="l" rtl="0" eaLnBrk="1" latinLnBrk="0" hangingPunct="1">
                        <a:defRPr kumimoji="0" b="1" kern="1200">
                          <a:solidFill>
                            <a:schemeClr val="lt1"/>
                          </a:solidFill>
                          <a:latin typeface="맑은 고딕"/>
                        </a:defRPr>
                      </a:lvl1pPr>
                      <a:lvl2pPr marL="457200" algn="l" rtl="0" eaLnBrk="1" latinLnBrk="0" hangingPunct="1">
                        <a:defRPr kumimoji="0" b="1" kern="1200">
                          <a:solidFill>
                            <a:schemeClr val="lt1"/>
                          </a:solidFill>
                          <a:latin typeface="맑은 고딕"/>
                        </a:defRPr>
                      </a:lvl2pPr>
                      <a:lvl3pPr marL="914400" algn="l" rtl="0" eaLnBrk="1" latinLnBrk="0" hangingPunct="1">
                        <a:defRPr kumimoji="0" b="1" kern="1200">
                          <a:solidFill>
                            <a:schemeClr val="lt1"/>
                          </a:solidFill>
                          <a:latin typeface="맑은 고딕"/>
                        </a:defRPr>
                      </a:lvl3pPr>
                      <a:lvl4pPr marL="1371600" algn="l" rtl="0" eaLnBrk="1" latinLnBrk="0" hangingPunct="1">
                        <a:defRPr kumimoji="0" b="1" kern="1200">
                          <a:solidFill>
                            <a:schemeClr val="lt1"/>
                          </a:solidFill>
                          <a:latin typeface="맑은 고딕"/>
                        </a:defRPr>
                      </a:lvl4pPr>
                      <a:lvl5pPr marL="1828800" algn="l" rtl="0" eaLnBrk="1" latinLnBrk="0" hangingPunct="1">
                        <a:defRPr kumimoji="0" b="1" kern="1200">
                          <a:solidFill>
                            <a:schemeClr val="lt1"/>
                          </a:solidFill>
                          <a:latin typeface="맑은 고딕"/>
                        </a:defRPr>
                      </a:lvl5pPr>
                      <a:lvl6pPr marL="2286000" algn="l" rtl="0" eaLnBrk="1" latinLnBrk="0" hangingPunct="1">
                        <a:defRPr kumimoji="0" b="1" kern="1200">
                          <a:solidFill>
                            <a:schemeClr val="lt1"/>
                          </a:solidFill>
                          <a:latin typeface="맑은 고딕"/>
                        </a:defRPr>
                      </a:lvl6pPr>
                      <a:lvl7pPr marL="2743200" algn="l" rtl="0" eaLnBrk="1" latinLnBrk="0" hangingPunct="1">
                        <a:defRPr kumimoji="0" b="1" kern="1200">
                          <a:solidFill>
                            <a:schemeClr val="lt1"/>
                          </a:solidFill>
                          <a:latin typeface="맑은 고딕"/>
                        </a:defRPr>
                      </a:lvl7pPr>
                      <a:lvl8pPr marL="3200400" algn="l" rtl="0" eaLnBrk="1" latinLnBrk="0" hangingPunct="1">
                        <a:defRPr kumimoji="0" b="1" kern="1200">
                          <a:solidFill>
                            <a:schemeClr val="lt1"/>
                          </a:solidFill>
                          <a:latin typeface="맑은 고딕"/>
                        </a:defRPr>
                      </a:lvl8pPr>
                      <a:lvl9pPr marL="3657600" algn="l" rtl="0" eaLnBrk="1" latinLnBrk="0" hangingPunct="1">
                        <a:defRPr kumimoji="0" b="1" kern="1200">
                          <a:solidFill>
                            <a:schemeClr val="lt1"/>
                          </a:solidFill>
                          <a:latin typeface="맑은 고딕"/>
                        </a:defRPr>
                      </a:lvl9pPr>
                    </a:lstStyle>
                    <a:p>
                      <a:pPr algn="ctr" latinLnBrk="0">
                        <a:lnSpc>
                          <a:spcPct val="100000"/>
                        </a:lnSpc>
                        <a:spcAft>
                          <a:spcPts val="0"/>
                        </a:spcAft>
                      </a:pPr>
                      <a:r>
                        <a:rPr lang="ko-KR" altLang="en-US" sz="1100" kern="100" dirty="0">
                          <a:solidFill>
                            <a:schemeClr val="tx1"/>
                          </a:solidFill>
                          <a:latin typeface="나눔고딕" pitchFamily="50" charset="-127"/>
                          <a:ea typeface="나눔고딕" pitchFamily="50" charset="-127"/>
                          <a:cs typeface="Times New Roman"/>
                        </a:rPr>
                        <a:t>구분</a:t>
                      </a:r>
                      <a:endParaRPr lang="ko-KR" sz="1100" kern="100" dirty="0">
                        <a:solidFill>
                          <a:schemeClr val="tx1"/>
                        </a:solidFill>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lvl1pPr marL="0" algn="l" rtl="0" eaLnBrk="1" latinLnBrk="0" hangingPunct="1">
                        <a:defRPr kumimoji="0" b="1" kern="1200">
                          <a:solidFill>
                            <a:schemeClr val="lt1"/>
                          </a:solidFill>
                          <a:latin typeface="맑은 고딕"/>
                        </a:defRPr>
                      </a:lvl1pPr>
                      <a:lvl2pPr marL="457200" algn="l" rtl="0" eaLnBrk="1" latinLnBrk="0" hangingPunct="1">
                        <a:defRPr kumimoji="0" b="1" kern="1200">
                          <a:solidFill>
                            <a:schemeClr val="lt1"/>
                          </a:solidFill>
                          <a:latin typeface="맑은 고딕"/>
                        </a:defRPr>
                      </a:lvl2pPr>
                      <a:lvl3pPr marL="914400" algn="l" rtl="0" eaLnBrk="1" latinLnBrk="0" hangingPunct="1">
                        <a:defRPr kumimoji="0" b="1" kern="1200">
                          <a:solidFill>
                            <a:schemeClr val="lt1"/>
                          </a:solidFill>
                          <a:latin typeface="맑은 고딕"/>
                        </a:defRPr>
                      </a:lvl3pPr>
                      <a:lvl4pPr marL="1371600" algn="l" rtl="0" eaLnBrk="1" latinLnBrk="0" hangingPunct="1">
                        <a:defRPr kumimoji="0" b="1" kern="1200">
                          <a:solidFill>
                            <a:schemeClr val="lt1"/>
                          </a:solidFill>
                          <a:latin typeface="맑은 고딕"/>
                        </a:defRPr>
                      </a:lvl4pPr>
                      <a:lvl5pPr marL="1828800" algn="l" rtl="0" eaLnBrk="1" latinLnBrk="0" hangingPunct="1">
                        <a:defRPr kumimoji="0" b="1" kern="1200">
                          <a:solidFill>
                            <a:schemeClr val="lt1"/>
                          </a:solidFill>
                          <a:latin typeface="맑은 고딕"/>
                        </a:defRPr>
                      </a:lvl5pPr>
                      <a:lvl6pPr marL="2286000" algn="l" rtl="0" eaLnBrk="1" latinLnBrk="0" hangingPunct="1">
                        <a:defRPr kumimoji="0" b="1" kern="1200">
                          <a:solidFill>
                            <a:schemeClr val="lt1"/>
                          </a:solidFill>
                          <a:latin typeface="맑은 고딕"/>
                        </a:defRPr>
                      </a:lvl6pPr>
                      <a:lvl7pPr marL="2743200" algn="l" rtl="0" eaLnBrk="1" latinLnBrk="0" hangingPunct="1">
                        <a:defRPr kumimoji="0" b="1" kern="1200">
                          <a:solidFill>
                            <a:schemeClr val="lt1"/>
                          </a:solidFill>
                          <a:latin typeface="맑은 고딕"/>
                        </a:defRPr>
                      </a:lvl7pPr>
                      <a:lvl8pPr marL="3200400" algn="l" rtl="0" eaLnBrk="1" latinLnBrk="0" hangingPunct="1">
                        <a:defRPr kumimoji="0" b="1" kern="1200">
                          <a:solidFill>
                            <a:schemeClr val="lt1"/>
                          </a:solidFill>
                          <a:latin typeface="맑은 고딕"/>
                        </a:defRPr>
                      </a:lvl8pPr>
                      <a:lvl9pPr marL="3657600" algn="l" rtl="0" eaLnBrk="1" latinLnBrk="0" hangingPunct="1">
                        <a:defRPr kumimoji="0" b="1" kern="1200">
                          <a:solidFill>
                            <a:schemeClr val="lt1"/>
                          </a:solidFill>
                          <a:latin typeface="맑은 고딕"/>
                        </a:defRPr>
                      </a:lvl9pPr>
                    </a:lstStyle>
                    <a:p>
                      <a:pPr algn="ctr" latinLnBrk="0">
                        <a:lnSpc>
                          <a:spcPct val="100000"/>
                        </a:lnSpc>
                        <a:spcAft>
                          <a:spcPts val="0"/>
                        </a:spcAft>
                      </a:pPr>
                      <a:r>
                        <a:rPr lang="ko-KR" altLang="en-US" sz="1100" kern="100" dirty="0">
                          <a:solidFill>
                            <a:schemeClr val="tx1"/>
                          </a:solidFill>
                          <a:latin typeface="나눔고딕" pitchFamily="50" charset="-127"/>
                          <a:ea typeface="나눔고딕" pitchFamily="50" charset="-127"/>
                          <a:cs typeface="Times New Roman"/>
                        </a:rPr>
                        <a:t>본원 발명</a:t>
                      </a:r>
                      <a:endParaRPr lang="ko-KR" sz="1100" kern="100" dirty="0">
                        <a:solidFill>
                          <a:schemeClr val="tx1"/>
                        </a:solidFill>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gridSpan="6">
                  <a:txBody>
                    <a:bodyPr/>
                    <a:lstStyle/>
                    <a:p>
                      <a:pPr algn="ctr"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선행기술</a:t>
                      </a:r>
                      <a:r>
                        <a:rPr kumimoji="0" lang="en-US" altLang="ko-KR" sz="1100" b="1" kern="100" dirty="0">
                          <a:solidFill>
                            <a:schemeClr val="tx1"/>
                          </a:solidFill>
                          <a:latin typeface="나눔고딕" pitchFamily="50" charset="-127"/>
                          <a:ea typeface="나눔고딕" pitchFamily="50" charset="-127"/>
                          <a:cs typeface="Times New Roman"/>
                        </a:rPr>
                        <a:t>1</a:t>
                      </a:r>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rowSpan="4">
                  <a:txBody>
                    <a:bodyPr/>
                    <a:lstStyle/>
                    <a:p>
                      <a:pPr marL="0" algn="ctr" defTabSz="914400" rtl="0" eaLnBrk="1" latinLnBrk="0" hangingPunct="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대비</a:t>
                      </a:r>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3118222420"/>
                  </a:ext>
                </a:extLst>
              </a:tr>
              <a:tr h="182880">
                <a:tc rowSpan="3">
                  <a:txBody>
                    <a:bodyPr/>
                    <a:lstStyle>
                      <a:lvl1pPr marL="0" algn="l" rtl="0" eaLnBrk="1" latinLnBrk="0" hangingPunct="1">
                        <a:defRPr kumimoji="0" kern="1200">
                          <a:solidFill>
                            <a:schemeClr val="dk1"/>
                          </a:solidFill>
                          <a:latin typeface="맑은 고딕"/>
                        </a:defRPr>
                      </a:lvl1pPr>
                      <a:lvl2pPr marL="457200" algn="l" rtl="0" eaLnBrk="1" latinLnBrk="0" hangingPunct="1">
                        <a:defRPr kumimoji="0" kern="1200">
                          <a:solidFill>
                            <a:schemeClr val="dk1"/>
                          </a:solidFill>
                          <a:latin typeface="맑은 고딕"/>
                        </a:defRPr>
                      </a:lvl2pPr>
                      <a:lvl3pPr marL="914400" algn="l" rtl="0" eaLnBrk="1" latinLnBrk="0" hangingPunct="1">
                        <a:defRPr kumimoji="0" kern="1200">
                          <a:solidFill>
                            <a:schemeClr val="dk1"/>
                          </a:solidFill>
                          <a:latin typeface="맑은 고딕"/>
                        </a:defRPr>
                      </a:lvl3pPr>
                      <a:lvl4pPr marL="1371600" algn="l" rtl="0" eaLnBrk="1" latinLnBrk="0" hangingPunct="1">
                        <a:defRPr kumimoji="0" kern="1200">
                          <a:solidFill>
                            <a:schemeClr val="dk1"/>
                          </a:solidFill>
                          <a:latin typeface="맑은 고딕"/>
                        </a:defRPr>
                      </a:lvl4pPr>
                      <a:lvl5pPr marL="1828800" algn="l" rtl="0" eaLnBrk="1" latinLnBrk="0" hangingPunct="1">
                        <a:defRPr kumimoji="0" kern="1200">
                          <a:solidFill>
                            <a:schemeClr val="dk1"/>
                          </a:solidFill>
                          <a:latin typeface="맑은 고딕"/>
                        </a:defRPr>
                      </a:lvl5pPr>
                      <a:lvl6pPr marL="2286000" algn="l" rtl="0" eaLnBrk="1" latinLnBrk="0" hangingPunct="1">
                        <a:defRPr kumimoji="0" kern="1200">
                          <a:solidFill>
                            <a:schemeClr val="dk1"/>
                          </a:solidFill>
                          <a:latin typeface="맑은 고딕"/>
                        </a:defRPr>
                      </a:lvl6pPr>
                      <a:lvl7pPr marL="2743200" algn="l" rtl="0" eaLnBrk="1" latinLnBrk="0" hangingPunct="1">
                        <a:defRPr kumimoji="0" kern="1200">
                          <a:solidFill>
                            <a:schemeClr val="dk1"/>
                          </a:solidFill>
                          <a:latin typeface="맑은 고딕"/>
                        </a:defRPr>
                      </a:lvl7pPr>
                      <a:lvl8pPr marL="3200400" algn="l" rtl="0" eaLnBrk="1" latinLnBrk="0" hangingPunct="1">
                        <a:defRPr kumimoji="0" kern="1200">
                          <a:solidFill>
                            <a:schemeClr val="dk1"/>
                          </a:solidFill>
                          <a:latin typeface="맑은 고딕"/>
                        </a:defRPr>
                      </a:lvl8pPr>
                      <a:lvl9pPr marL="3657600" algn="l" rtl="0" eaLnBrk="1" latinLnBrk="0" hangingPunct="1">
                        <a:defRPr kumimoji="0" kern="1200">
                          <a:solidFill>
                            <a:schemeClr val="dk1"/>
                          </a:solidFill>
                          <a:latin typeface="맑은 고딕"/>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1100" b="1" kern="100" dirty="0" err="1">
                          <a:solidFill>
                            <a:schemeClr val="tx1"/>
                          </a:solidFill>
                          <a:latin typeface="나눔고딕" pitchFamily="50" charset="-127"/>
                          <a:ea typeface="나눔고딕" pitchFamily="50" charset="-127"/>
                          <a:cs typeface="Times New Roman"/>
                        </a:rPr>
                        <a:t>독립항</a:t>
                      </a:r>
                      <a:r>
                        <a:rPr kumimoji="0" lang="ko-KR" altLang="en-US" sz="1100" b="1" kern="100" dirty="0">
                          <a:solidFill>
                            <a:schemeClr val="tx1"/>
                          </a:solidFill>
                          <a:latin typeface="나눔고딕" pitchFamily="50" charset="-127"/>
                          <a:ea typeface="나눔고딕" pitchFamily="50" charset="-127"/>
                          <a:cs typeface="Times New Roman"/>
                        </a:rPr>
                        <a:t> 예시</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3">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100" dirty="0"/>
                        <a:t>가상물체의</a:t>
                      </a:r>
                      <a:r>
                        <a:rPr lang="en-US" altLang="ko-KR" sz="1100" dirty="0"/>
                        <a:t> </a:t>
                      </a:r>
                      <a:r>
                        <a:rPr lang="ko-KR" altLang="en-US" sz="1100" dirty="0"/>
                        <a:t>충돌 시</a:t>
                      </a:r>
                      <a:r>
                        <a:rPr lang="en-US" altLang="ko-KR" sz="1100" dirty="0"/>
                        <a:t>,</a:t>
                      </a:r>
                      <a:r>
                        <a:rPr lang="ko-KR" altLang="en-US" sz="1100" dirty="0"/>
                        <a:t> 접촉각도에 따라 하드웨어에 </a:t>
                      </a:r>
                      <a:r>
                        <a:rPr lang="ko-KR" altLang="en-US" sz="1100" dirty="0" err="1"/>
                        <a:t>피드백되는</a:t>
                      </a:r>
                      <a:r>
                        <a:rPr lang="ko-KR" altLang="en-US" sz="1100" dirty="0"/>
                        <a:t> 힘의 크기가 제어</a:t>
                      </a:r>
                      <a:endParaRPr lang="en-US" altLang="ko-KR" sz="11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just" latinLnBrk="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등록번호</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just" latinLnBrk="1">
                        <a:lnSpc>
                          <a:spcPct val="100000"/>
                        </a:lnSpc>
                        <a:spcAft>
                          <a:spcPts val="0"/>
                        </a:spcAft>
                      </a:pPr>
                      <a:r>
                        <a:rPr lang="en-US" altLang="ko-KR" sz="1100" kern="100" dirty="0">
                          <a:solidFill>
                            <a:schemeClr val="tx1"/>
                          </a:solidFill>
                          <a:latin typeface="나눔고딕" pitchFamily="50" charset="-127"/>
                          <a:ea typeface="나눔고딕" pitchFamily="50" charset="-127"/>
                          <a:cs typeface="Times New Roman"/>
                        </a:rPr>
                        <a:t>KR0893669</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just" latinLnBrk="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출원인</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100" kern="100" dirty="0" err="1">
                          <a:solidFill>
                            <a:schemeClr val="tx1"/>
                          </a:solidFill>
                          <a:latin typeface="나눔고딕" pitchFamily="50" charset="-127"/>
                          <a:ea typeface="나눔고딕" pitchFamily="50" charset="-127"/>
                          <a:cs typeface="Times New Roman"/>
                        </a:rPr>
                        <a:t>강원대학교산학협력단</a:t>
                      </a:r>
                      <a:endParaRPr lang="en-US" altLang="ko-KR" sz="1100"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ko-KR" altLang="en-US" sz="1100" b="1" kern="100">
                          <a:solidFill>
                            <a:schemeClr val="tx1"/>
                          </a:solidFill>
                          <a:latin typeface="나눔고딕" pitchFamily="50" charset="-127"/>
                          <a:ea typeface="나눔고딕" pitchFamily="50" charset="-127"/>
                          <a:cs typeface="Times New Roman"/>
                        </a:rPr>
                        <a:t>권리현황</a:t>
                      </a:r>
                      <a:endParaRPr lang="en-US" altLang="ko-KR" sz="1300"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just" latinLnBrk="0">
                        <a:lnSpc>
                          <a:spcPct val="100000"/>
                        </a:lnSpc>
                        <a:spcAft>
                          <a:spcPts val="0"/>
                        </a:spcAft>
                      </a:pPr>
                      <a:r>
                        <a:rPr lang="ko-KR" altLang="en-US" sz="1100" kern="100" dirty="0">
                          <a:solidFill>
                            <a:schemeClr val="tx1"/>
                          </a:solidFill>
                          <a:latin typeface="나눔고딕" pitchFamily="50" charset="-127"/>
                          <a:ea typeface="나눔고딕" pitchFamily="50" charset="-127"/>
                          <a:cs typeface="Times New Roman"/>
                        </a:rPr>
                        <a:t>권리 있음</a:t>
                      </a:r>
                      <a:endParaRPr lang="en-US" altLang="ko-KR" sz="1100"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vMerge="1">
                  <a:txBody>
                    <a:bodyPr/>
                    <a:lstStyle/>
                    <a:p>
                      <a:pPr algn="just" latinLnBrk="0">
                        <a:lnSpc>
                          <a:spcPct val="100000"/>
                        </a:lnSpc>
                        <a:spcAft>
                          <a:spcPts val="0"/>
                        </a:spcAft>
                      </a:pPr>
                      <a:endParaRPr lang="en-US" altLang="ko-KR" sz="13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10001"/>
                  </a:ext>
                </a:extLst>
              </a:tr>
              <a:tr h="182880">
                <a:tc vMerge="1">
                  <a:txBody>
                    <a:bodyPr/>
                    <a:lstStyle/>
                    <a:p>
                      <a:pPr latinLnBrk="1"/>
                      <a:endParaRPr lang="ko-KR" altLang="en-US"/>
                    </a:p>
                  </a:txBody>
                  <a:tcPr/>
                </a:tc>
                <a:tc vMerge="1">
                  <a:txBody>
                    <a:bodyPr/>
                    <a:lstStyle/>
                    <a:p>
                      <a:pPr latinLnBrk="1"/>
                      <a:endParaRPr lang="ko-KR" altLang="en-US"/>
                    </a:p>
                  </a:txBody>
                  <a:tcPr/>
                </a:tc>
                <a:tc>
                  <a:txBody>
                    <a:bodyPr/>
                    <a:lstStyle/>
                    <a:p>
                      <a:pPr algn="just" latinLnBrk="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출원번호</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en-US" altLang="ko-KR" sz="1100" kern="100" dirty="0">
                          <a:solidFill>
                            <a:schemeClr val="tx1"/>
                          </a:solidFill>
                          <a:latin typeface="나눔고딕" pitchFamily="50" charset="-127"/>
                          <a:ea typeface="나눔고딕" pitchFamily="50" charset="-127"/>
                          <a:cs typeface="Times New Roman"/>
                        </a:rPr>
                        <a:t>KR20070078338</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just" latinLnBrk="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출원일</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en-US" altLang="ko-KR" sz="1100" kern="100" dirty="0">
                          <a:solidFill>
                            <a:schemeClr val="tx1"/>
                          </a:solidFill>
                          <a:latin typeface="나눔고딕" pitchFamily="50" charset="-127"/>
                          <a:ea typeface="나눔고딕" pitchFamily="50" charset="-127"/>
                          <a:cs typeface="Times New Roman"/>
                        </a:rPr>
                        <a:t>2007-08-05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latinLnBrk="1"/>
                      <a:r>
                        <a:rPr kumimoji="0" lang="ko-KR" altLang="en-US" sz="1100" b="1" kern="100" dirty="0">
                          <a:solidFill>
                            <a:schemeClr val="tx1"/>
                          </a:solidFill>
                          <a:latin typeface="나눔고딕" pitchFamily="50" charset="-127"/>
                          <a:ea typeface="나눔고딕" pitchFamily="50" charset="-127"/>
                          <a:cs typeface="Times New Roman"/>
                        </a:rPr>
                        <a:t>패밀리</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just" latinLnBrk="0">
                        <a:lnSpc>
                          <a:spcPct val="100000"/>
                        </a:lnSpc>
                        <a:spcAft>
                          <a:spcPts val="0"/>
                        </a:spcAft>
                      </a:pPr>
                      <a:r>
                        <a:rPr lang="en-US" altLang="ko-KR" sz="1100" kern="100" dirty="0">
                          <a:solidFill>
                            <a:schemeClr val="tx1"/>
                          </a:solidFill>
                          <a:latin typeface="나눔고딕" pitchFamily="50" charset="-127"/>
                          <a:ea typeface="나눔고딕" pitchFamily="50" charset="-127"/>
                          <a:cs typeface="Times New Roman"/>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vMerge="1">
                  <a:txBody>
                    <a:bodyPr/>
                    <a:lstStyle/>
                    <a:p>
                      <a:pPr latinLnBrk="1"/>
                      <a:endParaRPr lang="ko-KR" altLang="en-US"/>
                    </a:p>
                  </a:txBody>
                  <a:tcPr/>
                </a:tc>
                <a:extLst>
                  <a:ext uri="{0D108BD9-81ED-4DB2-BD59-A6C34878D82A}">
                    <a16:rowId xmlns:a16="http://schemas.microsoft.com/office/drawing/2014/main" val="4258794097"/>
                  </a:ext>
                </a:extLst>
              </a:tr>
              <a:tr h="365760">
                <a:tc vMerge="1">
                  <a:txBody>
                    <a:bodyPr/>
                    <a:lstStyle/>
                    <a:p>
                      <a:pPr latinLnBrk="1"/>
                      <a:endParaRPr lang="ko-KR" altLang="en-US"/>
                    </a:p>
                  </a:txBody>
                  <a:tcPr/>
                </a:tc>
                <a:tc vMerge="1">
                  <a:txBody>
                    <a:bodyPr/>
                    <a:lstStyle/>
                    <a:p>
                      <a:pPr latinLnBrk="1"/>
                      <a:endParaRPr lang="ko-KR" altLang="en-US"/>
                    </a:p>
                  </a:txBody>
                  <a:tcPr/>
                </a:tc>
                <a:tc>
                  <a:txBody>
                    <a:bodyPr/>
                    <a:lstStyle/>
                    <a:p>
                      <a:pPr algn="just" latinLnBrk="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명칭</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gridSpan="5">
                  <a:txBody>
                    <a:bodyPr/>
                    <a:lstStyle/>
                    <a:p>
                      <a:pPr algn="just" latinLnBrk="1">
                        <a:lnSpc>
                          <a:spcPct val="100000"/>
                        </a:lnSpc>
                        <a:spcAft>
                          <a:spcPts val="0"/>
                        </a:spcAft>
                      </a:pPr>
                      <a:r>
                        <a:rPr lang="ko-KR" altLang="en-US" sz="1100" kern="100" dirty="0">
                          <a:latin typeface="나눔고딕" pitchFamily="50" charset="-127"/>
                          <a:ea typeface="나눔고딕" pitchFamily="50" charset="-127"/>
                          <a:cs typeface="Times New Roman"/>
                        </a:rPr>
                        <a:t>가상현실 기반의 </a:t>
                      </a:r>
                      <a:r>
                        <a:rPr lang="ko-KR" altLang="en-US" sz="1100" kern="100" dirty="0" err="1">
                          <a:latin typeface="나눔고딕" pitchFamily="50" charset="-127"/>
                          <a:ea typeface="나눔고딕" pitchFamily="50" charset="-127"/>
                          <a:cs typeface="Times New Roman"/>
                        </a:rPr>
                        <a:t>햅틱</a:t>
                      </a:r>
                      <a:r>
                        <a:rPr lang="ko-KR" altLang="en-US" sz="1100" kern="100" dirty="0">
                          <a:latin typeface="나눔고딕" pitchFamily="50" charset="-127"/>
                          <a:ea typeface="나눔고딕" pitchFamily="50" charset="-127"/>
                          <a:cs typeface="Times New Roman"/>
                        </a:rPr>
                        <a:t> 시스템</a:t>
                      </a:r>
                      <a:endParaRPr lang="en-US" altLang="ko-KR" sz="1100" kern="100" dirty="0">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hMerge="1">
                  <a:txBody>
                    <a:bodyPr/>
                    <a:lstStyle/>
                    <a:p>
                      <a:pPr algn="just" latinLnBrk="0">
                        <a:lnSpc>
                          <a:spcPct val="100000"/>
                        </a:lnSpc>
                        <a:spcAft>
                          <a:spcPts val="0"/>
                        </a:spcAft>
                      </a:pPr>
                      <a:endParaRPr lang="en-US" altLang="ko-KR" sz="13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tcPr>
                </a:tc>
                <a:tc hMerge="1">
                  <a:txBody>
                    <a:bodyPr/>
                    <a:lstStyle/>
                    <a:p>
                      <a:pPr latinLnBrk="1"/>
                      <a:endParaRPr lang="ko-KR" altLang="en-US"/>
                    </a:p>
                  </a:txBody>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tcPr>
                </a:tc>
                <a:tc vMerge="1">
                  <a:txBody>
                    <a:bodyPr/>
                    <a:lstStyle/>
                    <a:p>
                      <a:pPr latinLnBrk="1"/>
                      <a:endParaRPr lang="ko-KR" altLang="en-US"/>
                    </a:p>
                  </a:txBody>
                  <a:tcPr/>
                </a:tc>
                <a:extLst>
                  <a:ext uri="{0D108BD9-81ED-4DB2-BD59-A6C34878D82A}">
                    <a16:rowId xmlns:a16="http://schemas.microsoft.com/office/drawing/2014/main" val="2985670365"/>
                  </a:ext>
                </a:extLst>
              </a:tr>
              <a:tr h="362688">
                <a:tc rowSpan="2">
                  <a:txBody>
                    <a:bodyPr/>
                    <a:lstStyle/>
                    <a:p>
                      <a:pPr algn="ctr" latinLnBrk="1"/>
                      <a:r>
                        <a:rPr kumimoji="0" lang="ko-KR" altLang="en-US" sz="1100" b="1" kern="100" dirty="0">
                          <a:solidFill>
                            <a:schemeClr val="tx1"/>
                          </a:solidFill>
                          <a:latin typeface="나눔고딕" pitchFamily="50" charset="-127"/>
                          <a:ea typeface="나눔고딕" pitchFamily="50" charset="-127"/>
                          <a:cs typeface="Times New Roman"/>
                        </a:rPr>
                        <a:t>구성요소</a:t>
                      </a:r>
                      <a:r>
                        <a:rPr kumimoji="0" lang="en-US" altLang="ko-KR" sz="1100" b="1" kern="100" dirty="0">
                          <a:solidFill>
                            <a:schemeClr val="tx1"/>
                          </a:solidFill>
                          <a:latin typeface="나눔고딕" pitchFamily="50" charset="-127"/>
                          <a:ea typeface="나눔고딕" pitchFamily="50" charset="-127"/>
                          <a:cs typeface="Times New Roman"/>
                        </a:rPr>
                        <a:t>1</a:t>
                      </a:r>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2">
                  <a:txBody>
                    <a:bodyPr/>
                    <a:lstStyle/>
                    <a:p>
                      <a:pPr marL="0" indent="0" latinLnBrk="1">
                        <a:buNone/>
                      </a:pPr>
                      <a:r>
                        <a:rPr lang="ko-KR" altLang="en-US" sz="1100" kern="1200" dirty="0">
                          <a:solidFill>
                            <a:schemeClr val="tx1"/>
                          </a:solidFill>
                          <a:latin typeface="+mn-lt"/>
                          <a:ea typeface="+mn-ea"/>
                          <a:cs typeface="+mn-cs"/>
                        </a:rPr>
                        <a:t>가상 물체의 </a:t>
                      </a:r>
                      <a:r>
                        <a:rPr lang="ko-KR" altLang="en-US" sz="1100" u="sng" kern="1200" dirty="0">
                          <a:solidFill>
                            <a:schemeClr val="tx1"/>
                          </a:solidFill>
                          <a:latin typeface="+mn-lt"/>
                          <a:ea typeface="+mn-ea"/>
                          <a:cs typeface="+mn-cs"/>
                        </a:rPr>
                        <a:t>충돌 시</a:t>
                      </a:r>
                      <a:r>
                        <a:rPr lang="ko-KR" altLang="en-US" sz="1100" kern="1200" dirty="0">
                          <a:solidFill>
                            <a:schemeClr val="tx1"/>
                          </a:solidFill>
                          <a:latin typeface="+mn-lt"/>
                          <a:ea typeface="+mn-ea"/>
                          <a:cs typeface="+mn-cs"/>
                        </a:rPr>
                        <a:t> 힘의 제어 </a:t>
                      </a:r>
                      <a:endParaRPr lang="en-US" altLang="ko-KR" sz="1100" kern="1200" dirty="0">
                        <a:solidFill>
                          <a:schemeClr val="tx1"/>
                        </a:solidFill>
                        <a:latin typeface="+mn-lt"/>
                        <a:ea typeface="+mn-ea"/>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rowSpan="2" gridSpan="4">
                  <a:txBody>
                    <a:bodyPr/>
                    <a:lstStyle/>
                    <a:p>
                      <a:pPr marL="0" indent="0" algn="just" latinLnBrk="1">
                        <a:lnSpc>
                          <a:spcPct val="100000"/>
                        </a:lnSpc>
                        <a:spcAft>
                          <a:spcPts val="0"/>
                        </a:spcAft>
                        <a:buFont typeface="Arial" panose="020B0604020202020204" pitchFamily="34" charset="0"/>
                        <a:buNone/>
                      </a:pPr>
                      <a:r>
                        <a:rPr lang="en-US" altLang="ko-KR" sz="1100" kern="100" dirty="0">
                          <a:latin typeface="나눔고딕" pitchFamily="50" charset="-127"/>
                          <a:ea typeface="나눔고딕" pitchFamily="50" charset="-127"/>
                          <a:cs typeface="Times New Roman"/>
                        </a:rPr>
                        <a:t>* </a:t>
                      </a:r>
                      <a:r>
                        <a:rPr lang="ko-KR" altLang="en-US" sz="1100" kern="100" dirty="0">
                          <a:latin typeface="나눔고딕" pitchFamily="50" charset="-127"/>
                          <a:ea typeface="나눔고딕" pitchFamily="50" charset="-127"/>
                          <a:cs typeface="Times New Roman"/>
                        </a:rPr>
                        <a:t>청구항</a:t>
                      </a:r>
                      <a:r>
                        <a:rPr lang="en-US" altLang="ko-KR" sz="1100" kern="100" dirty="0">
                          <a:latin typeface="나눔고딕" pitchFamily="50" charset="-127"/>
                          <a:ea typeface="나눔고딕" pitchFamily="50" charset="-127"/>
                          <a:cs typeface="Times New Roman"/>
                        </a:rPr>
                        <a:t>1 </a:t>
                      </a:r>
                    </a:p>
                    <a:p>
                      <a:pPr marL="0" indent="0" algn="just" latinLnBrk="1">
                        <a:lnSpc>
                          <a:spcPct val="100000"/>
                        </a:lnSpc>
                        <a:spcAft>
                          <a:spcPts val="0"/>
                        </a:spcAft>
                        <a:buFont typeface="Arial" panose="020B0604020202020204" pitchFamily="34" charset="0"/>
                        <a:buNone/>
                      </a:pPr>
                      <a:r>
                        <a:rPr lang="en-US" altLang="ko-KR" sz="1100" kern="100" dirty="0" err="1">
                          <a:latin typeface="나눔고딕" pitchFamily="50" charset="-127"/>
                          <a:ea typeface="나눔고딕" pitchFamily="50" charset="-127"/>
                          <a:cs typeface="Times New Roman"/>
                        </a:rPr>
                        <a:t>i</a:t>
                      </a:r>
                      <a:r>
                        <a:rPr lang="en-US" altLang="ko-KR" sz="1100" kern="100" dirty="0">
                          <a:latin typeface="나눔고딕" pitchFamily="50" charset="-127"/>
                          <a:ea typeface="나눔고딕" pitchFamily="50" charset="-127"/>
                          <a:cs typeface="Times New Roman"/>
                        </a:rPr>
                        <a:t>) </a:t>
                      </a:r>
                      <a:r>
                        <a:rPr lang="ko-KR" altLang="en-US" sz="1100" kern="100" dirty="0" err="1">
                          <a:latin typeface="나눔고딕" pitchFamily="50" charset="-127"/>
                          <a:ea typeface="나눔고딕" pitchFamily="50" charset="-127"/>
                          <a:cs typeface="Times New Roman"/>
                        </a:rPr>
                        <a:t>햅틱기구부</a:t>
                      </a:r>
                      <a:endParaRPr lang="en-US" altLang="ko-KR" sz="1100" kern="100" dirty="0">
                        <a:latin typeface="나눔고딕" pitchFamily="50" charset="-127"/>
                        <a:ea typeface="나눔고딕" pitchFamily="50" charset="-127"/>
                        <a:cs typeface="Times New Roman"/>
                      </a:endParaRPr>
                    </a:p>
                    <a:p>
                      <a:pPr marL="0" indent="0" algn="just" latinLnBrk="1">
                        <a:lnSpc>
                          <a:spcPct val="100000"/>
                        </a:lnSpc>
                        <a:spcAft>
                          <a:spcPts val="0"/>
                        </a:spcAft>
                        <a:buFont typeface="Arial" panose="020B0604020202020204" pitchFamily="34" charset="0"/>
                        <a:buNone/>
                      </a:pPr>
                      <a:r>
                        <a:rPr lang="en-US" altLang="ko-KR" sz="1100" kern="100" dirty="0">
                          <a:latin typeface="나눔고딕" pitchFamily="50" charset="-127"/>
                          <a:ea typeface="나눔고딕" pitchFamily="50" charset="-127"/>
                          <a:cs typeface="Times New Roman"/>
                        </a:rPr>
                        <a:t>- </a:t>
                      </a:r>
                      <a:r>
                        <a:rPr lang="ko-KR" altLang="en-US" sz="1100" kern="100" dirty="0">
                          <a:latin typeface="나눔고딕" pitchFamily="50" charset="-127"/>
                          <a:ea typeface="나눔고딕" pitchFamily="50" charset="-127"/>
                          <a:cs typeface="Times New Roman"/>
                        </a:rPr>
                        <a:t>세부 구성이 기재</a:t>
                      </a:r>
                      <a:endParaRPr lang="en-US" altLang="ko-KR" sz="1100" kern="100" dirty="0">
                        <a:latin typeface="나눔고딕" pitchFamily="50" charset="-127"/>
                        <a:ea typeface="나눔고딕" pitchFamily="50" charset="-127"/>
                        <a:cs typeface="Times New Roman"/>
                      </a:endParaRPr>
                    </a:p>
                    <a:p>
                      <a:pPr marL="0" indent="0" algn="just" latinLnBrk="1">
                        <a:lnSpc>
                          <a:spcPct val="100000"/>
                        </a:lnSpc>
                        <a:spcAft>
                          <a:spcPts val="0"/>
                        </a:spcAft>
                        <a:buFont typeface="Arial" panose="020B0604020202020204" pitchFamily="34" charset="0"/>
                        <a:buNone/>
                      </a:pPr>
                      <a:r>
                        <a:rPr lang="en-US" altLang="ko-KR" sz="1100" b="1" kern="100" dirty="0">
                          <a:latin typeface="나눔고딕" pitchFamily="50" charset="-127"/>
                          <a:ea typeface="나눔고딕" pitchFamily="50" charset="-127"/>
                          <a:cs typeface="Times New Roman"/>
                        </a:rPr>
                        <a:t>ii) </a:t>
                      </a:r>
                      <a:r>
                        <a:rPr lang="ko-KR" altLang="en-US" sz="1100" b="1" kern="100" dirty="0">
                          <a:latin typeface="나눔고딕" pitchFamily="50" charset="-127"/>
                          <a:ea typeface="나눔고딕" pitchFamily="50" charset="-127"/>
                          <a:cs typeface="Times New Roman"/>
                        </a:rPr>
                        <a:t>제어장치부</a:t>
                      </a:r>
                      <a:endParaRPr lang="en-US" altLang="ko-KR" sz="1100" b="1" kern="100" dirty="0">
                        <a:latin typeface="나눔고딕" pitchFamily="50" charset="-127"/>
                        <a:ea typeface="나눔고딕" pitchFamily="50" charset="-127"/>
                        <a:cs typeface="Times New Roman"/>
                      </a:endParaRPr>
                    </a:p>
                    <a:p>
                      <a:pPr algn="just" latinLnBrk="1">
                        <a:lnSpc>
                          <a:spcPct val="100000"/>
                        </a:lnSpc>
                        <a:spcAft>
                          <a:spcPts val="0"/>
                        </a:spcAft>
                      </a:pPr>
                      <a:r>
                        <a:rPr lang="en-US" altLang="ko-KR" sz="1100" kern="100" dirty="0">
                          <a:latin typeface="나눔고딕" pitchFamily="50" charset="-127"/>
                          <a:ea typeface="나눔고딕" pitchFamily="50" charset="-127"/>
                          <a:cs typeface="Times New Roman"/>
                        </a:rPr>
                        <a:t>- </a:t>
                      </a:r>
                      <a:r>
                        <a:rPr lang="ko-KR" altLang="en-US" sz="1100" u="sng" dirty="0"/>
                        <a:t>가상물체와 손잡이에 대응되는 물체 간의 충돌</a:t>
                      </a:r>
                      <a:r>
                        <a:rPr lang="ko-KR" altLang="en-US" sz="1100" dirty="0"/>
                        <a:t> 여부를 체크하여 </a:t>
                      </a:r>
                      <a:r>
                        <a:rPr lang="ko-KR" altLang="en-US" sz="1100" u="sng" dirty="0" err="1"/>
                        <a:t>충돌시</a:t>
                      </a:r>
                      <a:r>
                        <a:rPr lang="ko-KR" altLang="en-US" sz="1100" u="sng" dirty="0"/>
                        <a:t> 제어 신호를 출력하여 모터를 구동</a:t>
                      </a:r>
                      <a:endParaRPr lang="en-US" altLang="ko-KR" sz="1100" u="sng" dirty="0"/>
                    </a:p>
                    <a:p>
                      <a:pPr algn="just" latinLnBrk="1">
                        <a:lnSpc>
                          <a:spcPct val="100000"/>
                        </a:lnSpc>
                        <a:spcAft>
                          <a:spcPts val="0"/>
                        </a:spcAft>
                      </a:pPr>
                      <a:endParaRPr lang="en-US" altLang="ko-KR" sz="11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2" hMerge="1">
                  <a:txBody>
                    <a:bodyPr/>
                    <a:lstStyle/>
                    <a:p>
                      <a:pPr latinLnBrk="1"/>
                      <a:endParaRPr lang="ko-KR" altLang="en-US"/>
                    </a:p>
                  </a:txBody>
                  <a:tcPr/>
                </a:tc>
                <a:tc rowSpan="2" hMerge="1">
                  <a:txBody>
                    <a:bodyPr/>
                    <a:lstStyle/>
                    <a:p>
                      <a:pPr latinLnBrk="1"/>
                      <a:endParaRPr lang="ko-KR" altLang="en-US"/>
                    </a:p>
                  </a:txBody>
                  <a:tcPr/>
                </a:tc>
                <a:tc rowSpan="2"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gridSpan="2">
                  <a:txBody>
                    <a:bodyPr/>
                    <a:lstStyle/>
                    <a:p>
                      <a:pPr algn="ctr" latinLnBrk="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대표도면</a:t>
                      </a:r>
                      <a:endParaRPr lang="en-US" altLang="ko-KR" sz="1100" kern="100" dirty="0">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rowSpan="2">
                  <a:txBody>
                    <a:bodyPr/>
                    <a:lstStyle/>
                    <a:p>
                      <a:pPr algn="ctr" latinLnBrk="1"/>
                      <a:r>
                        <a:rPr lang="ko-KR" altLang="en-US" sz="1100" kern="100" dirty="0">
                          <a:solidFill>
                            <a:schemeClr val="tx1"/>
                          </a:solidFill>
                          <a:latin typeface="나눔고딕" pitchFamily="50" charset="-127"/>
                          <a:ea typeface="나눔고딕" pitchFamily="50" charset="-127"/>
                          <a:cs typeface="Times New Roman"/>
                        </a:rPr>
                        <a:t>유사</a:t>
                      </a:r>
                    </a:p>
                  </a:txBody>
                  <a:tcPr anchor="ctr">
                    <a:lnL w="190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2957250141"/>
                  </a:ext>
                </a:extLst>
              </a:tr>
              <a:tr h="1295400">
                <a:tc vMerge="1">
                  <a:txBody>
                    <a:bodyPr/>
                    <a:lstStyle/>
                    <a:p>
                      <a:pPr latinLnBrk="1"/>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vMerge="1">
                  <a:txBody>
                    <a:bodyPr/>
                    <a:lstStyle/>
                    <a:p>
                      <a:pPr marL="0" indent="0" latinLnBrk="1">
                        <a:buNone/>
                      </a:pPr>
                      <a:endParaRPr lang="en-US" altLang="ko-KR" sz="1400" kern="1200" dirty="0">
                        <a:solidFill>
                          <a:schemeClr val="tx1"/>
                        </a:solidFill>
                        <a:latin typeface="+mn-lt"/>
                        <a:ea typeface="+mn-ea"/>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gridSpan="4" vMerge="1">
                  <a:txBody>
                    <a:bodyPr/>
                    <a:lstStyle/>
                    <a:p>
                      <a:pPr algn="just" latinLnBrk="0">
                        <a:lnSpc>
                          <a:spcPct val="100000"/>
                        </a:lnSpc>
                        <a:spcAft>
                          <a:spcPts val="0"/>
                        </a:spcAft>
                      </a:pPr>
                      <a:endParaRPr lang="en-US" altLang="ko-KR" sz="13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rowSpan="2" gridSpan="2">
                  <a:txBody>
                    <a:bodyPr/>
                    <a:lstStyle/>
                    <a:p>
                      <a:pPr latinLnBrk="1"/>
                      <a:endParaRPr lang="ko-KR" altLang="en-US" sz="11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2"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vMerge="1">
                  <a:txBody>
                    <a:bodyPr/>
                    <a:lstStyle/>
                    <a:p>
                      <a:pPr latinLnBrk="1"/>
                      <a:endParaRPr lang="ko-KR" altLang="en-US" sz="1300"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1356027890"/>
                  </a:ext>
                </a:extLst>
              </a:tr>
              <a:tr h="1780273">
                <a:tc>
                  <a:txBody>
                    <a:bodyPr/>
                    <a:lstStyle/>
                    <a:p>
                      <a:pPr algn="ctr" latinLnBrk="1"/>
                      <a:r>
                        <a:rPr kumimoji="0" lang="ko-KR" altLang="en-US" sz="1100" b="1" kern="100" dirty="0">
                          <a:solidFill>
                            <a:schemeClr val="tx1"/>
                          </a:solidFill>
                          <a:latin typeface="나눔고딕" pitchFamily="50" charset="-127"/>
                          <a:ea typeface="나눔고딕" pitchFamily="50" charset="-127"/>
                          <a:cs typeface="Times New Roman"/>
                        </a:rPr>
                        <a:t>구성요소</a:t>
                      </a:r>
                      <a:r>
                        <a:rPr kumimoji="0" lang="en-US" altLang="ko-KR" sz="1100" b="1" kern="100" dirty="0">
                          <a:solidFill>
                            <a:schemeClr val="tx1"/>
                          </a:solidFill>
                          <a:latin typeface="나눔고딕" pitchFamily="50" charset="-127"/>
                          <a:ea typeface="나눔고딕" pitchFamily="50" charset="-127"/>
                          <a:cs typeface="Times New Roman"/>
                        </a:rPr>
                        <a:t>2</a:t>
                      </a:r>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u="sng" kern="1200" dirty="0">
                          <a:solidFill>
                            <a:schemeClr val="tx1"/>
                          </a:solidFill>
                          <a:latin typeface="+mn-lt"/>
                          <a:ea typeface="+mn-ea"/>
                          <a:cs typeface="+mn-cs"/>
                        </a:rPr>
                        <a:t>접촉각도</a:t>
                      </a:r>
                      <a:r>
                        <a:rPr lang="ko-KR" altLang="en-US" sz="1100" kern="1200" dirty="0">
                          <a:solidFill>
                            <a:schemeClr val="tx1"/>
                          </a:solidFill>
                          <a:latin typeface="+mn-lt"/>
                          <a:ea typeface="+mn-ea"/>
                          <a:cs typeface="+mn-cs"/>
                        </a:rPr>
                        <a:t>에 따라 힘의 크기제어</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gridSpan="4">
                  <a:txBody>
                    <a:bodyPr/>
                    <a:lstStyle/>
                    <a:p>
                      <a:pPr marL="0" indent="0" algn="just" latinLnBrk="1">
                        <a:lnSpc>
                          <a:spcPct val="100000"/>
                        </a:lnSpc>
                        <a:spcAft>
                          <a:spcPts val="0"/>
                        </a:spcAft>
                        <a:buFont typeface="Arial" panose="020B0604020202020204" pitchFamily="34" charset="0"/>
                        <a:buNone/>
                      </a:pPr>
                      <a:r>
                        <a:rPr lang="en-US" altLang="ko-KR" sz="1100" kern="100" dirty="0">
                          <a:latin typeface="나눔고딕" pitchFamily="50" charset="-127"/>
                          <a:ea typeface="나눔고딕" pitchFamily="50" charset="-127"/>
                          <a:cs typeface="Times New Roman"/>
                        </a:rPr>
                        <a:t>* </a:t>
                      </a:r>
                      <a:r>
                        <a:rPr lang="ko-KR" altLang="en-US" sz="1100" kern="100" dirty="0">
                          <a:latin typeface="나눔고딕" pitchFamily="50" charset="-127"/>
                          <a:ea typeface="나눔고딕" pitchFamily="50" charset="-127"/>
                          <a:cs typeface="Times New Roman"/>
                        </a:rPr>
                        <a:t>상세한 설명</a:t>
                      </a:r>
                      <a:endParaRPr lang="en-US" altLang="ko-KR" sz="1100" kern="100" dirty="0">
                        <a:latin typeface="나눔고딕" pitchFamily="50" charset="-127"/>
                        <a:ea typeface="나눔고딕" pitchFamily="50" charset="-127"/>
                        <a:cs typeface="Times New Roman"/>
                      </a:endParaRPr>
                    </a:p>
                    <a:p>
                      <a:pPr marL="0" indent="0" algn="just" latinLnBrk="1">
                        <a:lnSpc>
                          <a:spcPct val="100000"/>
                        </a:lnSpc>
                        <a:spcAft>
                          <a:spcPts val="0"/>
                        </a:spcAft>
                        <a:buFont typeface="Arial" panose="020B0604020202020204" pitchFamily="34" charset="0"/>
                        <a:buNone/>
                      </a:pPr>
                      <a:r>
                        <a:rPr lang="en-US" altLang="ko-KR" sz="1100" kern="100" dirty="0">
                          <a:latin typeface="나눔고딕" pitchFamily="50" charset="-127"/>
                          <a:ea typeface="나눔고딕" pitchFamily="50" charset="-127"/>
                          <a:cs typeface="Times New Roman"/>
                        </a:rPr>
                        <a:t>- </a:t>
                      </a:r>
                      <a:r>
                        <a:rPr kumimoji="0" lang="ko-KR" altLang="en-US" sz="1100" b="0" u="none" kern="100" dirty="0">
                          <a:solidFill>
                            <a:schemeClr val="tx1"/>
                          </a:solidFill>
                          <a:latin typeface="나눔고딕" pitchFamily="50" charset="-127"/>
                          <a:ea typeface="나눔고딕" pitchFamily="50" charset="-127"/>
                          <a:cs typeface="+mn-cs"/>
                        </a:rPr>
                        <a:t>손잡이에 가상물체가 부딪히는 </a:t>
                      </a:r>
                      <a:r>
                        <a:rPr kumimoji="0" lang="ko-KR" altLang="en-US" sz="1100" b="0" u="sng" kern="100" dirty="0">
                          <a:solidFill>
                            <a:schemeClr val="tx1"/>
                          </a:solidFill>
                          <a:latin typeface="나눔고딕" pitchFamily="50" charset="-127"/>
                          <a:ea typeface="나눔고딕" pitchFamily="50" charset="-127"/>
                          <a:cs typeface="+mn-cs"/>
                        </a:rPr>
                        <a:t>힘과 각도를 보다 정밀하게 느끼도록 제어</a:t>
                      </a:r>
                      <a:endParaRPr lang="en-US" altLang="ko-KR" sz="1100" u="sng"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gridSpan="2" vMerge="1">
                  <a:txBody>
                    <a:bodyPr/>
                    <a:lstStyle/>
                    <a:p>
                      <a:pPr marL="0" indent="0" algn="just" latinLnBrk="0">
                        <a:lnSpc>
                          <a:spcPct val="100000"/>
                        </a:lnSpc>
                        <a:spcAft>
                          <a:spcPts val="0"/>
                        </a:spcAft>
                        <a:buFont typeface="Arial" panose="020B0604020202020204" pitchFamily="34" charset="0"/>
                        <a:buNone/>
                      </a:pPr>
                      <a:endParaRPr lang="en-US" altLang="ko-KR" sz="1300" u="sng" kern="100" dirty="0">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vMerge="1">
                  <a:txBody>
                    <a:bodyPr/>
                    <a:lstStyle/>
                    <a:p>
                      <a:pPr latinLnBrk="1"/>
                      <a:endParaRPr lang="ko-KR" altLang="en-US"/>
                    </a:p>
                  </a:txBody>
                  <a:tcPr/>
                </a:tc>
                <a:tc>
                  <a:txBody>
                    <a:bodyPr/>
                    <a:lstStyle/>
                    <a:p>
                      <a:pPr algn="ctr" latinLnBrk="1"/>
                      <a:r>
                        <a:rPr lang="ko-KR" altLang="en-US" sz="1100" kern="100" dirty="0">
                          <a:solidFill>
                            <a:schemeClr val="tx1"/>
                          </a:solidFill>
                          <a:latin typeface="나눔고딕" pitchFamily="50" charset="-127"/>
                          <a:ea typeface="나눔고딕" pitchFamily="50" charset="-127"/>
                          <a:cs typeface="Times New Roman"/>
                        </a:rPr>
                        <a:t>유사</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3760713930"/>
                  </a:ext>
                </a:extLst>
              </a:tr>
              <a:tr h="1044666">
                <a:tc>
                  <a:txBody>
                    <a:bodyPr/>
                    <a:lstStyle/>
                    <a:p>
                      <a:pPr algn="ctr"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검토의견</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gridSpan="8">
                  <a:txBody>
                    <a:bodyPr/>
                    <a:lstStyle/>
                    <a:p>
                      <a:pPr marL="400050" indent="-400050" algn="l" latinLnBrk="1">
                        <a:lnSpc>
                          <a:spcPct val="100000"/>
                        </a:lnSpc>
                        <a:spcAft>
                          <a:spcPts val="0"/>
                        </a:spcAft>
                        <a:buAutoNum type="romanLcParenR"/>
                      </a:pPr>
                      <a:r>
                        <a:rPr lang="ko-KR" altLang="en-US" sz="1100" u="none" kern="1200" dirty="0">
                          <a:solidFill>
                            <a:schemeClr val="tx1"/>
                          </a:solidFill>
                          <a:latin typeface="+mn-lt"/>
                          <a:ea typeface="+mn-ea"/>
                          <a:cs typeface="+mn-cs"/>
                        </a:rPr>
                        <a:t>본원발명의 </a:t>
                      </a:r>
                      <a:r>
                        <a:rPr lang="ko-KR" altLang="en-US" sz="1100" u="sng" kern="1200" dirty="0">
                          <a:solidFill>
                            <a:schemeClr val="tx1"/>
                          </a:solidFill>
                          <a:latin typeface="+mn-lt"/>
                          <a:ea typeface="+mn-ea"/>
                          <a:cs typeface="+mn-cs"/>
                        </a:rPr>
                        <a:t>구성요소 </a:t>
                      </a:r>
                      <a:r>
                        <a:rPr lang="en-US" altLang="ko-KR" sz="1100" u="sng" kern="1200" dirty="0">
                          <a:solidFill>
                            <a:schemeClr val="tx1"/>
                          </a:solidFill>
                          <a:latin typeface="+mn-lt"/>
                          <a:ea typeface="+mn-ea"/>
                          <a:cs typeface="+mn-cs"/>
                        </a:rPr>
                        <a:t>1 </a:t>
                      </a:r>
                      <a:r>
                        <a:rPr lang="ko-KR" altLang="en-US" sz="1100" u="sng" kern="1200" dirty="0">
                          <a:solidFill>
                            <a:schemeClr val="tx1"/>
                          </a:solidFill>
                          <a:latin typeface="+mn-lt"/>
                          <a:ea typeface="+mn-ea"/>
                          <a:cs typeface="+mn-cs"/>
                        </a:rPr>
                        <a:t>및 </a:t>
                      </a:r>
                      <a:r>
                        <a:rPr lang="en-US" altLang="ko-KR" sz="1100" u="sng" kern="1200" dirty="0">
                          <a:solidFill>
                            <a:schemeClr val="tx1"/>
                          </a:solidFill>
                          <a:latin typeface="+mn-lt"/>
                          <a:ea typeface="+mn-ea"/>
                          <a:cs typeface="+mn-cs"/>
                        </a:rPr>
                        <a:t>2</a:t>
                      </a:r>
                      <a:r>
                        <a:rPr lang="ko-KR" altLang="en-US" sz="1100" u="sng" kern="1200" dirty="0">
                          <a:solidFill>
                            <a:schemeClr val="tx1"/>
                          </a:solidFill>
                          <a:latin typeface="+mn-lt"/>
                          <a:ea typeface="+mn-ea"/>
                          <a:cs typeface="+mn-cs"/>
                        </a:rPr>
                        <a:t>와 유사한 구성이 선행기술 </a:t>
                      </a:r>
                      <a:r>
                        <a:rPr lang="en-US" altLang="ko-KR" sz="1100" u="sng" kern="1200" dirty="0">
                          <a:solidFill>
                            <a:schemeClr val="tx1"/>
                          </a:solidFill>
                          <a:latin typeface="+mn-lt"/>
                          <a:ea typeface="+mn-ea"/>
                          <a:cs typeface="+mn-cs"/>
                        </a:rPr>
                        <a:t>1</a:t>
                      </a:r>
                      <a:r>
                        <a:rPr lang="ko-KR" altLang="en-US" sz="1100" u="sng" kern="1200" dirty="0">
                          <a:solidFill>
                            <a:schemeClr val="tx1"/>
                          </a:solidFill>
                          <a:latin typeface="+mn-lt"/>
                          <a:ea typeface="+mn-ea"/>
                          <a:cs typeface="+mn-cs"/>
                        </a:rPr>
                        <a:t>에 개시되어 신규성 및 진보성이 없다</a:t>
                      </a:r>
                      <a:r>
                        <a:rPr lang="ko-KR" altLang="en-US" sz="1100" u="none" kern="1200" dirty="0">
                          <a:solidFill>
                            <a:schemeClr val="tx1"/>
                          </a:solidFill>
                          <a:latin typeface="+mn-lt"/>
                          <a:ea typeface="+mn-ea"/>
                          <a:cs typeface="+mn-cs"/>
                        </a:rPr>
                        <a:t>고 판단됨</a:t>
                      </a:r>
                      <a:endParaRPr lang="en-US" altLang="ko-KR" sz="1100" u="none" kern="1200" dirty="0">
                        <a:solidFill>
                          <a:schemeClr val="tx1"/>
                        </a:solidFill>
                        <a:latin typeface="+mn-lt"/>
                        <a:ea typeface="+mn-ea"/>
                        <a:cs typeface="+mn-cs"/>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hMerge="1">
                  <a:txBody>
                    <a:bodyPr/>
                    <a:lstStyle/>
                    <a:p>
                      <a:pPr algn="ctr" latinLnBrk="0">
                        <a:lnSpc>
                          <a:spcPct val="100000"/>
                        </a:lnSpc>
                        <a:spcAft>
                          <a:spcPts val="0"/>
                        </a:spcAft>
                      </a:pPr>
                      <a:endParaRPr kumimoji="0" lang="en-US" altLang="ko-KR" sz="1400" b="1" kern="1200" dirty="0">
                        <a:solidFill>
                          <a:schemeClr val="tx1"/>
                        </a:solidFill>
                        <a:latin typeface="맑은 고딕"/>
                        <a:ea typeface="+mn-ea"/>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0D8E8"/>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hMerge="1">
                  <a:txBody>
                    <a:bodyPr/>
                    <a:lstStyle/>
                    <a:p>
                      <a:pPr algn="ctr" latinLnBrk="1"/>
                      <a:endParaRPr lang="ko-KR" altLang="en-US" sz="1400" kern="1200" dirty="0">
                        <a:solidFill>
                          <a:schemeClr val="tx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extLst>
                  <a:ext uri="{0D108BD9-81ED-4DB2-BD59-A6C34878D82A}">
                    <a16:rowId xmlns:a16="http://schemas.microsoft.com/office/drawing/2014/main" val="2749118813"/>
                  </a:ext>
                </a:extLst>
              </a:tr>
            </a:tbl>
          </a:graphicData>
        </a:graphic>
      </p:graphicFrame>
      <p:pic>
        <p:nvPicPr>
          <p:cNvPr id="3" name="그림 2">
            <a:extLst>
              <a:ext uri="{FF2B5EF4-FFF2-40B4-BE49-F238E27FC236}">
                <a16:creationId xmlns:a16="http://schemas.microsoft.com/office/drawing/2014/main" id="{F9FD1274-FA6E-4B2F-816B-4978465A5D9F}"/>
              </a:ext>
            </a:extLst>
          </p:cNvPr>
          <p:cNvPicPr>
            <a:picLocks noChangeAspect="1"/>
          </p:cNvPicPr>
          <p:nvPr/>
        </p:nvPicPr>
        <p:blipFill>
          <a:blip r:embed="rId3"/>
          <a:stretch>
            <a:fillRect/>
          </a:stretch>
        </p:blipFill>
        <p:spPr>
          <a:xfrm>
            <a:off x="8873463" y="2882715"/>
            <a:ext cx="1895544" cy="878824"/>
          </a:xfrm>
          <a:prstGeom prst="rect">
            <a:avLst/>
          </a:prstGeom>
        </p:spPr>
      </p:pic>
      <p:pic>
        <p:nvPicPr>
          <p:cNvPr id="4" name="그림 3">
            <a:extLst>
              <a:ext uri="{FF2B5EF4-FFF2-40B4-BE49-F238E27FC236}">
                <a16:creationId xmlns:a16="http://schemas.microsoft.com/office/drawing/2014/main" id="{CB84C385-F6D0-4A83-9131-469D378E85B0}"/>
              </a:ext>
            </a:extLst>
          </p:cNvPr>
          <p:cNvPicPr>
            <a:picLocks noChangeAspect="1"/>
          </p:cNvPicPr>
          <p:nvPr/>
        </p:nvPicPr>
        <p:blipFill>
          <a:blip r:embed="rId4"/>
          <a:stretch>
            <a:fillRect/>
          </a:stretch>
        </p:blipFill>
        <p:spPr>
          <a:xfrm>
            <a:off x="8873464" y="3981811"/>
            <a:ext cx="1898954" cy="878824"/>
          </a:xfrm>
          <a:prstGeom prst="rect">
            <a:avLst/>
          </a:prstGeom>
        </p:spPr>
      </p:pic>
    </p:spTree>
    <p:extLst>
      <p:ext uri="{BB962C8B-B14F-4D97-AF65-F5344CB8AC3E}">
        <p14:creationId xmlns:p14="http://schemas.microsoft.com/office/powerpoint/2010/main" val="1435517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a:extLst>
              <a:ext uri="{FF2B5EF4-FFF2-40B4-BE49-F238E27FC236}">
                <a16:creationId xmlns:a16="http://schemas.microsoft.com/office/drawing/2014/main" id="{C37C04D4-B959-402A-AE2B-705BB01024CC}"/>
              </a:ext>
            </a:extLst>
          </p:cNvPr>
          <p:cNvGraphicFramePr>
            <a:graphicFrameLocks noGrp="1"/>
          </p:cNvGraphicFramePr>
          <p:nvPr>
            <p:extLst>
              <p:ext uri="{D42A27DB-BD31-4B8C-83A1-F6EECF244321}">
                <p14:modId xmlns:p14="http://schemas.microsoft.com/office/powerpoint/2010/main" val="231396304"/>
              </p:ext>
            </p:extLst>
          </p:nvPr>
        </p:nvGraphicFramePr>
        <p:xfrm>
          <a:off x="300624" y="249824"/>
          <a:ext cx="11789774" cy="6310655"/>
        </p:xfrm>
        <a:graphic>
          <a:graphicData uri="http://schemas.openxmlformats.org/drawingml/2006/table">
            <a:tbl>
              <a:tblPr firstRow="1" bandRow="1"/>
              <a:tblGrid>
                <a:gridCol w="1029223">
                  <a:extLst>
                    <a:ext uri="{9D8B030D-6E8A-4147-A177-3AD203B41FA5}">
                      <a16:colId xmlns:a16="http://schemas.microsoft.com/office/drawing/2014/main" val="20000"/>
                    </a:ext>
                  </a:extLst>
                </a:gridCol>
                <a:gridCol w="2766035">
                  <a:extLst>
                    <a:ext uri="{9D8B030D-6E8A-4147-A177-3AD203B41FA5}">
                      <a16:colId xmlns:a16="http://schemas.microsoft.com/office/drawing/2014/main" val="2955187294"/>
                    </a:ext>
                  </a:extLst>
                </a:gridCol>
                <a:gridCol w="806318">
                  <a:extLst>
                    <a:ext uri="{9D8B030D-6E8A-4147-A177-3AD203B41FA5}">
                      <a16:colId xmlns:a16="http://schemas.microsoft.com/office/drawing/2014/main" val="1814746199"/>
                    </a:ext>
                  </a:extLst>
                </a:gridCol>
                <a:gridCol w="1565182">
                  <a:extLst>
                    <a:ext uri="{9D8B030D-6E8A-4147-A177-3AD203B41FA5}">
                      <a16:colId xmlns:a16="http://schemas.microsoft.com/office/drawing/2014/main" val="3307538615"/>
                    </a:ext>
                  </a:extLst>
                </a:gridCol>
                <a:gridCol w="690940">
                  <a:extLst>
                    <a:ext uri="{9D8B030D-6E8A-4147-A177-3AD203B41FA5}">
                      <a16:colId xmlns:a16="http://schemas.microsoft.com/office/drawing/2014/main" val="352519266"/>
                    </a:ext>
                  </a:extLst>
                </a:gridCol>
                <a:gridCol w="1553876">
                  <a:extLst>
                    <a:ext uri="{9D8B030D-6E8A-4147-A177-3AD203B41FA5}">
                      <a16:colId xmlns:a16="http://schemas.microsoft.com/office/drawing/2014/main" val="674982865"/>
                    </a:ext>
                  </a:extLst>
                </a:gridCol>
                <a:gridCol w="698502">
                  <a:extLst>
                    <a:ext uri="{9D8B030D-6E8A-4147-A177-3AD203B41FA5}">
                      <a16:colId xmlns:a16="http://schemas.microsoft.com/office/drawing/2014/main" val="3208583167"/>
                    </a:ext>
                  </a:extLst>
                </a:gridCol>
                <a:gridCol w="1523998">
                  <a:extLst>
                    <a:ext uri="{9D8B030D-6E8A-4147-A177-3AD203B41FA5}">
                      <a16:colId xmlns:a16="http://schemas.microsoft.com/office/drawing/2014/main" val="2319815966"/>
                    </a:ext>
                  </a:extLst>
                </a:gridCol>
                <a:gridCol w="1155700">
                  <a:extLst>
                    <a:ext uri="{9D8B030D-6E8A-4147-A177-3AD203B41FA5}">
                      <a16:colId xmlns:a16="http://schemas.microsoft.com/office/drawing/2014/main" val="1544867793"/>
                    </a:ext>
                  </a:extLst>
                </a:gridCol>
              </a:tblGrid>
              <a:tr h="601076">
                <a:tc gridSpan="9">
                  <a:txBody>
                    <a:bodyPr/>
                    <a:lstStyle>
                      <a:lvl1pPr marL="0" algn="l" rtl="0" eaLnBrk="1" latinLnBrk="0" hangingPunct="1">
                        <a:defRPr kumimoji="0" b="1" kern="1200">
                          <a:solidFill>
                            <a:schemeClr val="lt1"/>
                          </a:solidFill>
                          <a:latin typeface="맑은 고딕"/>
                        </a:defRPr>
                      </a:lvl1pPr>
                      <a:lvl2pPr marL="457200" algn="l" rtl="0" eaLnBrk="1" latinLnBrk="0" hangingPunct="1">
                        <a:defRPr kumimoji="0" b="1" kern="1200">
                          <a:solidFill>
                            <a:schemeClr val="lt1"/>
                          </a:solidFill>
                          <a:latin typeface="맑은 고딕"/>
                        </a:defRPr>
                      </a:lvl2pPr>
                      <a:lvl3pPr marL="914400" algn="l" rtl="0" eaLnBrk="1" latinLnBrk="0" hangingPunct="1">
                        <a:defRPr kumimoji="0" b="1" kern="1200">
                          <a:solidFill>
                            <a:schemeClr val="lt1"/>
                          </a:solidFill>
                          <a:latin typeface="맑은 고딕"/>
                        </a:defRPr>
                      </a:lvl3pPr>
                      <a:lvl4pPr marL="1371600" algn="l" rtl="0" eaLnBrk="1" latinLnBrk="0" hangingPunct="1">
                        <a:defRPr kumimoji="0" b="1" kern="1200">
                          <a:solidFill>
                            <a:schemeClr val="lt1"/>
                          </a:solidFill>
                          <a:latin typeface="맑은 고딕"/>
                        </a:defRPr>
                      </a:lvl4pPr>
                      <a:lvl5pPr marL="1828800" algn="l" rtl="0" eaLnBrk="1" latinLnBrk="0" hangingPunct="1">
                        <a:defRPr kumimoji="0" b="1" kern="1200">
                          <a:solidFill>
                            <a:schemeClr val="lt1"/>
                          </a:solidFill>
                          <a:latin typeface="맑은 고딕"/>
                        </a:defRPr>
                      </a:lvl5pPr>
                      <a:lvl6pPr marL="2286000" algn="l" rtl="0" eaLnBrk="1" latinLnBrk="0" hangingPunct="1">
                        <a:defRPr kumimoji="0" b="1" kern="1200">
                          <a:solidFill>
                            <a:schemeClr val="lt1"/>
                          </a:solidFill>
                          <a:latin typeface="맑은 고딕"/>
                        </a:defRPr>
                      </a:lvl6pPr>
                      <a:lvl7pPr marL="2743200" algn="l" rtl="0" eaLnBrk="1" latinLnBrk="0" hangingPunct="1">
                        <a:defRPr kumimoji="0" b="1" kern="1200">
                          <a:solidFill>
                            <a:schemeClr val="lt1"/>
                          </a:solidFill>
                          <a:latin typeface="맑은 고딕"/>
                        </a:defRPr>
                      </a:lvl7pPr>
                      <a:lvl8pPr marL="3200400" algn="l" rtl="0" eaLnBrk="1" latinLnBrk="0" hangingPunct="1">
                        <a:defRPr kumimoji="0" b="1" kern="1200">
                          <a:solidFill>
                            <a:schemeClr val="lt1"/>
                          </a:solidFill>
                          <a:latin typeface="맑은 고딕"/>
                        </a:defRPr>
                      </a:lvl8pPr>
                      <a:lvl9pPr marL="3657600" algn="l" rtl="0" eaLnBrk="1" latinLnBrk="0" hangingPunct="1">
                        <a:defRPr kumimoji="0" b="1" kern="1200">
                          <a:solidFill>
                            <a:schemeClr val="lt1"/>
                          </a:solidFill>
                          <a:latin typeface="맑은 고딕"/>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800" kern="100" dirty="0">
                          <a:solidFill>
                            <a:schemeClr val="bg1"/>
                          </a:solidFill>
                          <a:latin typeface="나눔고딕" pitchFamily="50" charset="-127"/>
                          <a:ea typeface="나눔고딕" pitchFamily="50" charset="-127"/>
                          <a:cs typeface="Times New Roman"/>
                        </a:rPr>
                        <a:t>권리화 가능성 판단 </a:t>
                      </a:r>
                      <a:r>
                        <a:rPr lang="en-US" altLang="ko-KR" dirty="0"/>
                        <a:t>_</a:t>
                      </a:r>
                      <a:r>
                        <a:rPr lang="en-US" altLang="ko-KR" dirty="0" err="1"/>
                        <a:t>Collision_Hitting&amp;bumping_direction</a:t>
                      </a:r>
                      <a:endParaRPr lang="ko-KR" altLang="ko-KR" sz="1800" kern="100" dirty="0">
                        <a:solidFill>
                          <a:schemeClr val="bg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hMerge="1">
                  <a:txBody>
                    <a:bodyPr/>
                    <a:lstStyle/>
                    <a:p>
                      <a:pPr latinLnBrk="1"/>
                      <a:endParaRPr lang="ko-KR" altLang="en-US"/>
                    </a:p>
                  </a:txBody>
                  <a:tcPr/>
                </a:tc>
                <a:extLst>
                  <a:ext uri="{0D108BD9-81ED-4DB2-BD59-A6C34878D82A}">
                    <a16:rowId xmlns:a16="http://schemas.microsoft.com/office/drawing/2014/main" val="10000"/>
                  </a:ext>
                </a:extLst>
              </a:tr>
              <a:tr h="342632">
                <a:tc>
                  <a:txBody>
                    <a:bodyPr/>
                    <a:lstStyle>
                      <a:lvl1pPr marL="0" algn="l" rtl="0" eaLnBrk="1" latinLnBrk="0" hangingPunct="1">
                        <a:defRPr kumimoji="0" b="1" kern="1200">
                          <a:solidFill>
                            <a:schemeClr val="lt1"/>
                          </a:solidFill>
                          <a:latin typeface="맑은 고딕"/>
                        </a:defRPr>
                      </a:lvl1pPr>
                      <a:lvl2pPr marL="457200" algn="l" rtl="0" eaLnBrk="1" latinLnBrk="0" hangingPunct="1">
                        <a:defRPr kumimoji="0" b="1" kern="1200">
                          <a:solidFill>
                            <a:schemeClr val="lt1"/>
                          </a:solidFill>
                          <a:latin typeface="맑은 고딕"/>
                        </a:defRPr>
                      </a:lvl2pPr>
                      <a:lvl3pPr marL="914400" algn="l" rtl="0" eaLnBrk="1" latinLnBrk="0" hangingPunct="1">
                        <a:defRPr kumimoji="0" b="1" kern="1200">
                          <a:solidFill>
                            <a:schemeClr val="lt1"/>
                          </a:solidFill>
                          <a:latin typeface="맑은 고딕"/>
                        </a:defRPr>
                      </a:lvl3pPr>
                      <a:lvl4pPr marL="1371600" algn="l" rtl="0" eaLnBrk="1" latinLnBrk="0" hangingPunct="1">
                        <a:defRPr kumimoji="0" b="1" kern="1200">
                          <a:solidFill>
                            <a:schemeClr val="lt1"/>
                          </a:solidFill>
                          <a:latin typeface="맑은 고딕"/>
                        </a:defRPr>
                      </a:lvl4pPr>
                      <a:lvl5pPr marL="1828800" algn="l" rtl="0" eaLnBrk="1" latinLnBrk="0" hangingPunct="1">
                        <a:defRPr kumimoji="0" b="1" kern="1200">
                          <a:solidFill>
                            <a:schemeClr val="lt1"/>
                          </a:solidFill>
                          <a:latin typeface="맑은 고딕"/>
                        </a:defRPr>
                      </a:lvl5pPr>
                      <a:lvl6pPr marL="2286000" algn="l" rtl="0" eaLnBrk="1" latinLnBrk="0" hangingPunct="1">
                        <a:defRPr kumimoji="0" b="1" kern="1200">
                          <a:solidFill>
                            <a:schemeClr val="lt1"/>
                          </a:solidFill>
                          <a:latin typeface="맑은 고딕"/>
                        </a:defRPr>
                      </a:lvl6pPr>
                      <a:lvl7pPr marL="2743200" algn="l" rtl="0" eaLnBrk="1" latinLnBrk="0" hangingPunct="1">
                        <a:defRPr kumimoji="0" b="1" kern="1200">
                          <a:solidFill>
                            <a:schemeClr val="lt1"/>
                          </a:solidFill>
                          <a:latin typeface="맑은 고딕"/>
                        </a:defRPr>
                      </a:lvl7pPr>
                      <a:lvl8pPr marL="3200400" algn="l" rtl="0" eaLnBrk="1" latinLnBrk="0" hangingPunct="1">
                        <a:defRPr kumimoji="0" b="1" kern="1200">
                          <a:solidFill>
                            <a:schemeClr val="lt1"/>
                          </a:solidFill>
                          <a:latin typeface="맑은 고딕"/>
                        </a:defRPr>
                      </a:lvl8pPr>
                      <a:lvl9pPr marL="3657600" algn="l" rtl="0" eaLnBrk="1" latinLnBrk="0" hangingPunct="1">
                        <a:defRPr kumimoji="0" b="1" kern="1200">
                          <a:solidFill>
                            <a:schemeClr val="lt1"/>
                          </a:solidFill>
                          <a:latin typeface="맑은 고딕"/>
                        </a:defRPr>
                      </a:lvl9pPr>
                    </a:lstStyle>
                    <a:p>
                      <a:pPr algn="ctr" latinLnBrk="0">
                        <a:lnSpc>
                          <a:spcPct val="100000"/>
                        </a:lnSpc>
                        <a:spcAft>
                          <a:spcPts val="0"/>
                        </a:spcAft>
                      </a:pPr>
                      <a:r>
                        <a:rPr lang="ko-KR" altLang="en-US" sz="1100" kern="100" dirty="0">
                          <a:solidFill>
                            <a:schemeClr val="tx1"/>
                          </a:solidFill>
                          <a:latin typeface="나눔고딕" pitchFamily="50" charset="-127"/>
                          <a:ea typeface="나눔고딕" pitchFamily="50" charset="-127"/>
                          <a:cs typeface="Times New Roman"/>
                        </a:rPr>
                        <a:t>구분</a:t>
                      </a:r>
                      <a:endParaRPr lang="ko-KR" sz="1100" kern="100" dirty="0">
                        <a:solidFill>
                          <a:schemeClr val="tx1"/>
                        </a:solidFill>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lvl1pPr marL="0" algn="l" rtl="0" eaLnBrk="1" latinLnBrk="0" hangingPunct="1">
                        <a:defRPr kumimoji="0" b="1" kern="1200">
                          <a:solidFill>
                            <a:schemeClr val="lt1"/>
                          </a:solidFill>
                          <a:latin typeface="맑은 고딕"/>
                        </a:defRPr>
                      </a:lvl1pPr>
                      <a:lvl2pPr marL="457200" algn="l" rtl="0" eaLnBrk="1" latinLnBrk="0" hangingPunct="1">
                        <a:defRPr kumimoji="0" b="1" kern="1200">
                          <a:solidFill>
                            <a:schemeClr val="lt1"/>
                          </a:solidFill>
                          <a:latin typeface="맑은 고딕"/>
                        </a:defRPr>
                      </a:lvl2pPr>
                      <a:lvl3pPr marL="914400" algn="l" rtl="0" eaLnBrk="1" latinLnBrk="0" hangingPunct="1">
                        <a:defRPr kumimoji="0" b="1" kern="1200">
                          <a:solidFill>
                            <a:schemeClr val="lt1"/>
                          </a:solidFill>
                          <a:latin typeface="맑은 고딕"/>
                        </a:defRPr>
                      </a:lvl3pPr>
                      <a:lvl4pPr marL="1371600" algn="l" rtl="0" eaLnBrk="1" latinLnBrk="0" hangingPunct="1">
                        <a:defRPr kumimoji="0" b="1" kern="1200">
                          <a:solidFill>
                            <a:schemeClr val="lt1"/>
                          </a:solidFill>
                          <a:latin typeface="맑은 고딕"/>
                        </a:defRPr>
                      </a:lvl4pPr>
                      <a:lvl5pPr marL="1828800" algn="l" rtl="0" eaLnBrk="1" latinLnBrk="0" hangingPunct="1">
                        <a:defRPr kumimoji="0" b="1" kern="1200">
                          <a:solidFill>
                            <a:schemeClr val="lt1"/>
                          </a:solidFill>
                          <a:latin typeface="맑은 고딕"/>
                        </a:defRPr>
                      </a:lvl5pPr>
                      <a:lvl6pPr marL="2286000" algn="l" rtl="0" eaLnBrk="1" latinLnBrk="0" hangingPunct="1">
                        <a:defRPr kumimoji="0" b="1" kern="1200">
                          <a:solidFill>
                            <a:schemeClr val="lt1"/>
                          </a:solidFill>
                          <a:latin typeface="맑은 고딕"/>
                        </a:defRPr>
                      </a:lvl6pPr>
                      <a:lvl7pPr marL="2743200" algn="l" rtl="0" eaLnBrk="1" latinLnBrk="0" hangingPunct="1">
                        <a:defRPr kumimoji="0" b="1" kern="1200">
                          <a:solidFill>
                            <a:schemeClr val="lt1"/>
                          </a:solidFill>
                          <a:latin typeface="맑은 고딕"/>
                        </a:defRPr>
                      </a:lvl7pPr>
                      <a:lvl8pPr marL="3200400" algn="l" rtl="0" eaLnBrk="1" latinLnBrk="0" hangingPunct="1">
                        <a:defRPr kumimoji="0" b="1" kern="1200">
                          <a:solidFill>
                            <a:schemeClr val="lt1"/>
                          </a:solidFill>
                          <a:latin typeface="맑은 고딕"/>
                        </a:defRPr>
                      </a:lvl8pPr>
                      <a:lvl9pPr marL="3657600" algn="l" rtl="0" eaLnBrk="1" latinLnBrk="0" hangingPunct="1">
                        <a:defRPr kumimoji="0" b="1" kern="1200">
                          <a:solidFill>
                            <a:schemeClr val="lt1"/>
                          </a:solidFill>
                          <a:latin typeface="맑은 고딕"/>
                        </a:defRPr>
                      </a:lvl9pPr>
                    </a:lstStyle>
                    <a:p>
                      <a:pPr algn="ctr" latinLnBrk="0">
                        <a:lnSpc>
                          <a:spcPct val="100000"/>
                        </a:lnSpc>
                        <a:spcAft>
                          <a:spcPts val="0"/>
                        </a:spcAft>
                      </a:pPr>
                      <a:r>
                        <a:rPr lang="ko-KR" altLang="en-US" sz="1100" kern="100" dirty="0">
                          <a:solidFill>
                            <a:schemeClr val="tx1"/>
                          </a:solidFill>
                          <a:latin typeface="나눔고딕" pitchFamily="50" charset="-127"/>
                          <a:ea typeface="나눔고딕" pitchFamily="50" charset="-127"/>
                          <a:cs typeface="Times New Roman"/>
                        </a:rPr>
                        <a:t>본원 발명</a:t>
                      </a:r>
                      <a:endParaRPr lang="ko-KR" sz="1100" kern="100" dirty="0">
                        <a:solidFill>
                          <a:schemeClr val="tx1"/>
                        </a:solidFill>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gridSpan="6">
                  <a:txBody>
                    <a:bodyPr/>
                    <a:lstStyle/>
                    <a:p>
                      <a:pPr algn="ctr"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선행기술</a:t>
                      </a:r>
                      <a:r>
                        <a:rPr kumimoji="0" lang="en-US" altLang="ko-KR" sz="1100" b="1" kern="100" dirty="0">
                          <a:solidFill>
                            <a:schemeClr val="tx1"/>
                          </a:solidFill>
                          <a:latin typeface="나눔고딕" pitchFamily="50" charset="-127"/>
                          <a:ea typeface="나눔고딕" pitchFamily="50" charset="-127"/>
                          <a:cs typeface="Times New Roman"/>
                        </a:rPr>
                        <a:t>1</a:t>
                      </a:r>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rowSpan="4">
                  <a:txBody>
                    <a:bodyPr/>
                    <a:lstStyle/>
                    <a:p>
                      <a:pPr marL="0" algn="ctr" defTabSz="914400" rtl="0" eaLnBrk="1" latinLnBrk="0" hangingPunct="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대비</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3118222420"/>
                  </a:ext>
                </a:extLst>
              </a:tr>
              <a:tr h="182880">
                <a:tc rowSpan="3">
                  <a:txBody>
                    <a:bodyPr/>
                    <a:lstStyle>
                      <a:lvl1pPr marL="0" algn="l" rtl="0" eaLnBrk="1" latinLnBrk="0" hangingPunct="1">
                        <a:defRPr kumimoji="0" kern="1200">
                          <a:solidFill>
                            <a:schemeClr val="dk1"/>
                          </a:solidFill>
                          <a:latin typeface="맑은 고딕"/>
                        </a:defRPr>
                      </a:lvl1pPr>
                      <a:lvl2pPr marL="457200" algn="l" rtl="0" eaLnBrk="1" latinLnBrk="0" hangingPunct="1">
                        <a:defRPr kumimoji="0" kern="1200">
                          <a:solidFill>
                            <a:schemeClr val="dk1"/>
                          </a:solidFill>
                          <a:latin typeface="맑은 고딕"/>
                        </a:defRPr>
                      </a:lvl2pPr>
                      <a:lvl3pPr marL="914400" algn="l" rtl="0" eaLnBrk="1" latinLnBrk="0" hangingPunct="1">
                        <a:defRPr kumimoji="0" kern="1200">
                          <a:solidFill>
                            <a:schemeClr val="dk1"/>
                          </a:solidFill>
                          <a:latin typeface="맑은 고딕"/>
                        </a:defRPr>
                      </a:lvl3pPr>
                      <a:lvl4pPr marL="1371600" algn="l" rtl="0" eaLnBrk="1" latinLnBrk="0" hangingPunct="1">
                        <a:defRPr kumimoji="0" kern="1200">
                          <a:solidFill>
                            <a:schemeClr val="dk1"/>
                          </a:solidFill>
                          <a:latin typeface="맑은 고딕"/>
                        </a:defRPr>
                      </a:lvl4pPr>
                      <a:lvl5pPr marL="1828800" algn="l" rtl="0" eaLnBrk="1" latinLnBrk="0" hangingPunct="1">
                        <a:defRPr kumimoji="0" kern="1200">
                          <a:solidFill>
                            <a:schemeClr val="dk1"/>
                          </a:solidFill>
                          <a:latin typeface="맑은 고딕"/>
                        </a:defRPr>
                      </a:lvl5pPr>
                      <a:lvl6pPr marL="2286000" algn="l" rtl="0" eaLnBrk="1" latinLnBrk="0" hangingPunct="1">
                        <a:defRPr kumimoji="0" kern="1200">
                          <a:solidFill>
                            <a:schemeClr val="dk1"/>
                          </a:solidFill>
                          <a:latin typeface="맑은 고딕"/>
                        </a:defRPr>
                      </a:lvl6pPr>
                      <a:lvl7pPr marL="2743200" algn="l" rtl="0" eaLnBrk="1" latinLnBrk="0" hangingPunct="1">
                        <a:defRPr kumimoji="0" kern="1200">
                          <a:solidFill>
                            <a:schemeClr val="dk1"/>
                          </a:solidFill>
                          <a:latin typeface="맑은 고딕"/>
                        </a:defRPr>
                      </a:lvl7pPr>
                      <a:lvl8pPr marL="3200400" algn="l" rtl="0" eaLnBrk="1" latinLnBrk="0" hangingPunct="1">
                        <a:defRPr kumimoji="0" kern="1200">
                          <a:solidFill>
                            <a:schemeClr val="dk1"/>
                          </a:solidFill>
                          <a:latin typeface="맑은 고딕"/>
                        </a:defRPr>
                      </a:lvl8pPr>
                      <a:lvl9pPr marL="3657600" algn="l" rtl="0" eaLnBrk="1" latinLnBrk="0" hangingPunct="1">
                        <a:defRPr kumimoji="0" kern="1200">
                          <a:solidFill>
                            <a:schemeClr val="dk1"/>
                          </a:solidFill>
                          <a:latin typeface="맑은 고딕"/>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1100" b="1" kern="100" dirty="0" err="1">
                          <a:solidFill>
                            <a:schemeClr val="tx1"/>
                          </a:solidFill>
                          <a:latin typeface="나눔고딕" pitchFamily="50" charset="-127"/>
                          <a:ea typeface="나눔고딕" pitchFamily="50" charset="-127"/>
                          <a:cs typeface="Times New Roman"/>
                        </a:rPr>
                        <a:t>독립항</a:t>
                      </a:r>
                      <a:r>
                        <a:rPr kumimoji="0" lang="ko-KR" altLang="en-US" sz="1100" b="1" kern="100" dirty="0">
                          <a:solidFill>
                            <a:schemeClr val="tx1"/>
                          </a:solidFill>
                          <a:latin typeface="나눔고딕" pitchFamily="50" charset="-127"/>
                          <a:ea typeface="나눔고딕" pitchFamily="50" charset="-127"/>
                          <a:cs typeface="Times New Roman"/>
                        </a:rPr>
                        <a:t> 예시</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3">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100" dirty="0"/>
                        <a:t>가상물체의</a:t>
                      </a:r>
                      <a:r>
                        <a:rPr lang="en-US" altLang="ko-KR" sz="1100" dirty="0"/>
                        <a:t> </a:t>
                      </a:r>
                      <a:r>
                        <a:rPr lang="ko-KR" altLang="en-US" sz="1100" dirty="0"/>
                        <a:t>충돌 시</a:t>
                      </a:r>
                      <a:r>
                        <a:rPr lang="en-US" altLang="ko-KR" sz="1100" dirty="0"/>
                        <a:t>,</a:t>
                      </a:r>
                      <a:r>
                        <a:rPr lang="ko-KR" altLang="en-US" sz="1100" dirty="0"/>
                        <a:t> 충돌 방향에 따라 하드웨어에 힘 피드백 제어의 변수 중 적어도 하나를 변경</a:t>
                      </a:r>
                      <a:endParaRPr lang="en-US" altLang="ko-KR" sz="11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just"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등록번호</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just" latinLnBrk="0">
                        <a:lnSpc>
                          <a:spcPct val="100000"/>
                        </a:lnSpc>
                        <a:spcAft>
                          <a:spcPts val="0"/>
                        </a:spcAft>
                      </a:pPr>
                      <a:r>
                        <a:rPr lang="en-US" altLang="ko-KR" sz="1100" kern="100" dirty="0">
                          <a:solidFill>
                            <a:schemeClr val="tx1"/>
                          </a:solidFill>
                          <a:latin typeface="나눔고딕" pitchFamily="50" charset="-127"/>
                          <a:ea typeface="나눔고딕" pitchFamily="50" charset="-127"/>
                          <a:cs typeface="Times New Roman"/>
                        </a:rPr>
                        <a:t>KR0893669</a:t>
                      </a:r>
                    </a:p>
                  </a:txBody>
                  <a:tcPr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just"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출원인</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ko-KR" altLang="en-US" sz="1100" kern="100" dirty="0" err="1">
                          <a:solidFill>
                            <a:schemeClr val="tx1"/>
                          </a:solidFill>
                          <a:latin typeface="나눔고딕" pitchFamily="50" charset="-127"/>
                          <a:ea typeface="나눔고딕" pitchFamily="50" charset="-127"/>
                          <a:cs typeface="Times New Roman"/>
                        </a:rPr>
                        <a:t>강원대학교산학협력단</a:t>
                      </a:r>
                      <a:endParaRPr lang="en-US" altLang="ko-KR" sz="1100"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ko-KR" altLang="en-US" sz="1100" b="1" kern="100">
                          <a:solidFill>
                            <a:schemeClr val="tx1"/>
                          </a:solidFill>
                          <a:latin typeface="나눔고딕" pitchFamily="50" charset="-127"/>
                          <a:ea typeface="나눔고딕" pitchFamily="50" charset="-127"/>
                          <a:cs typeface="Times New Roman"/>
                        </a:rPr>
                        <a:t>권리현황</a:t>
                      </a:r>
                      <a:endParaRPr lang="en-US" altLang="ko-KR" sz="1300"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just" latinLnBrk="0">
                        <a:lnSpc>
                          <a:spcPct val="100000"/>
                        </a:lnSpc>
                        <a:spcAft>
                          <a:spcPts val="0"/>
                        </a:spcAft>
                      </a:pPr>
                      <a:r>
                        <a:rPr lang="ko-KR" altLang="en-US" sz="1100" kern="100" dirty="0">
                          <a:solidFill>
                            <a:schemeClr val="tx1"/>
                          </a:solidFill>
                          <a:latin typeface="나눔고딕" pitchFamily="50" charset="-127"/>
                          <a:ea typeface="나눔고딕" pitchFamily="50" charset="-127"/>
                          <a:cs typeface="Times New Roman"/>
                        </a:rPr>
                        <a:t>권리 있음</a:t>
                      </a:r>
                      <a:endParaRPr lang="en-US" altLang="ko-KR" sz="1100"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vMerge="1">
                  <a:txBody>
                    <a:bodyPr/>
                    <a:lstStyle/>
                    <a:p>
                      <a:pPr algn="just" latinLnBrk="0">
                        <a:lnSpc>
                          <a:spcPct val="100000"/>
                        </a:lnSpc>
                        <a:spcAft>
                          <a:spcPts val="0"/>
                        </a:spcAft>
                      </a:pPr>
                      <a:endParaRPr lang="en-US" altLang="ko-KR" sz="13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10001"/>
                  </a:ext>
                </a:extLst>
              </a:tr>
              <a:tr h="182880">
                <a:tc vMerge="1">
                  <a:txBody>
                    <a:bodyPr/>
                    <a:lstStyle/>
                    <a:p>
                      <a:pPr latinLnBrk="1"/>
                      <a:endParaRPr lang="ko-KR" altLang="en-US"/>
                    </a:p>
                  </a:txBody>
                  <a:tcPr/>
                </a:tc>
                <a:tc vMerge="1">
                  <a:txBody>
                    <a:bodyPr/>
                    <a:lstStyle/>
                    <a:p>
                      <a:pPr latinLnBrk="1"/>
                      <a:endParaRPr lang="ko-KR" altLang="en-US"/>
                    </a:p>
                  </a:txBody>
                  <a:tcPr/>
                </a:tc>
                <a:tc>
                  <a:txBody>
                    <a:bodyPr/>
                    <a:lstStyle/>
                    <a:p>
                      <a:pPr algn="just" latinLnBrk="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출원번호</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en-US" altLang="ko-KR" sz="1100" kern="100" dirty="0">
                          <a:solidFill>
                            <a:schemeClr val="tx1"/>
                          </a:solidFill>
                          <a:latin typeface="나눔고딕" pitchFamily="50" charset="-127"/>
                          <a:ea typeface="나눔고딕" pitchFamily="50" charset="-127"/>
                          <a:cs typeface="Times New Roman"/>
                        </a:rPr>
                        <a:t>KR20070078338</a:t>
                      </a:r>
                    </a:p>
                  </a:txBody>
                  <a:tcPr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just" latinLnBrk="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출원일</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en-US" altLang="ko-KR" sz="1100" kern="100" dirty="0">
                          <a:solidFill>
                            <a:schemeClr val="tx1"/>
                          </a:solidFill>
                          <a:latin typeface="나눔고딕" pitchFamily="50" charset="-127"/>
                          <a:ea typeface="나눔고딕" pitchFamily="50" charset="-127"/>
                          <a:cs typeface="Times New Roman"/>
                        </a:rPr>
                        <a:t>2007-08-05</a:t>
                      </a:r>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latinLnBrk="1"/>
                      <a:r>
                        <a:rPr kumimoji="0" lang="ko-KR" altLang="en-US" sz="1100" b="1" kern="100" dirty="0">
                          <a:solidFill>
                            <a:schemeClr val="tx1"/>
                          </a:solidFill>
                          <a:latin typeface="나눔고딕" pitchFamily="50" charset="-127"/>
                          <a:ea typeface="나눔고딕" pitchFamily="50" charset="-127"/>
                          <a:cs typeface="Times New Roman"/>
                        </a:rPr>
                        <a:t>패밀리</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just" latinLnBrk="0">
                        <a:lnSpc>
                          <a:spcPct val="100000"/>
                        </a:lnSpc>
                        <a:spcAft>
                          <a:spcPts val="0"/>
                        </a:spcAft>
                      </a:pPr>
                      <a:r>
                        <a:rPr lang="en-US" altLang="ko-KR" sz="1100" kern="100" dirty="0">
                          <a:solidFill>
                            <a:schemeClr val="tx1"/>
                          </a:solidFill>
                          <a:latin typeface="나눔고딕" pitchFamily="50" charset="-127"/>
                          <a:ea typeface="나눔고딕" pitchFamily="50" charset="-127"/>
                          <a:cs typeface="Times New Roman"/>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vMerge="1">
                  <a:txBody>
                    <a:bodyPr/>
                    <a:lstStyle/>
                    <a:p>
                      <a:pPr latinLnBrk="1"/>
                      <a:endParaRPr lang="ko-KR" altLang="en-US"/>
                    </a:p>
                  </a:txBody>
                  <a:tcPr/>
                </a:tc>
                <a:extLst>
                  <a:ext uri="{0D108BD9-81ED-4DB2-BD59-A6C34878D82A}">
                    <a16:rowId xmlns:a16="http://schemas.microsoft.com/office/drawing/2014/main" val="4152923090"/>
                  </a:ext>
                </a:extLst>
              </a:tr>
              <a:tr h="365760">
                <a:tc vMerge="1">
                  <a:txBody>
                    <a:bodyPr/>
                    <a:lstStyle/>
                    <a:p>
                      <a:pPr latinLnBrk="1"/>
                      <a:endParaRPr lang="ko-KR" altLang="en-US"/>
                    </a:p>
                  </a:txBody>
                  <a:tcPr/>
                </a:tc>
                <a:tc vMerge="1">
                  <a:txBody>
                    <a:bodyPr/>
                    <a:lstStyle/>
                    <a:p>
                      <a:pPr latinLnBrk="1"/>
                      <a:endParaRPr lang="ko-KR" altLang="en-US"/>
                    </a:p>
                  </a:txBody>
                  <a:tcPr/>
                </a:tc>
                <a:tc>
                  <a:txBody>
                    <a:bodyPr/>
                    <a:lstStyle/>
                    <a:p>
                      <a:pPr algn="just"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명칭</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gridSpan="5">
                  <a:txBody>
                    <a:bodyPr/>
                    <a:lstStyle/>
                    <a:p>
                      <a:pPr algn="just" latinLnBrk="0">
                        <a:lnSpc>
                          <a:spcPct val="100000"/>
                        </a:lnSpc>
                        <a:spcAft>
                          <a:spcPts val="0"/>
                        </a:spcAft>
                      </a:pPr>
                      <a:r>
                        <a:rPr lang="ko-KR" altLang="en-US" sz="1100" kern="100" dirty="0">
                          <a:latin typeface="나눔고딕" pitchFamily="50" charset="-127"/>
                          <a:ea typeface="나눔고딕" pitchFamily="50" charset="-127"/>
                          <a:cs typeface="Times New Roman"/>
                        </a:rPr>
                        <a:t>가상현실 기반의 </a:t>
                      </a:r>
                      <a:r>
                        <a:rPr lang="ko-KR" altLang="en-US" sz="1100" kern="100" dirty="0" err="1">
                          <a:latin typeface="나눔고딕" pitchFamily="50" charset="-127"/>
                          <a:ea typeface="나눔고딕" pitchFamily="50" charset="-127"/>
                          <a:cs typeface="Times New Roman"/>
                        </a:rPr>
                        <a:t>햅틱</a:t>
                      </a:r>
                      <a:r>
                        <a:rPr lang="ko-KR" altLang="en-US" sz="1100" kern="100" dirty="0">
                          <a:latin typeface="나눔고딕" pitchFamily="50" charset="-127"/>
                          <a:ea typeface="나눔고딕" pitchFamily="50" charset="-127"/>
                          <a:cs typeface="Times New Roman"/>
                        </a:rPr>
                        <a:t> 시스템</a:t>
                      </a:r>
                      <a:endParaRPr lang="en-US" altLang="ko-KR" sz="1100" kern="100" dirty="0">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hMerge="1">
                  <a:txBody>
                    <a:bodyPr/>
                    <a:lstStyle/>
                    <a:p>
                      <a:pPr algn="just" latinLnBrk="0">
                        <a:lnSpc>
                          <a:spcPct val="100000"/>
                        </a:lnSpc>
                        <a:spcAft>
                          <a:spcPts val="0"/>
                        </a:spcAft>
                      </a:pPr>
                      <a:endParaRPr lang="en-US" altLang="ko-KR" sz="13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vMerge="1">
                  <a:txBody>
                    <a:bodyPr/>
                    <a:lstStyle/>
                    <a:p>
                      <a:pPr latinLnBrk="1"/>
                      <a:endParaRPr lang="ko-KR" altLang="en-US"/>
                    </a:p>
                  </a:txBody>
                  <a:tcPr/>
                </a:tc>
                <a:extLst>
                  <a:ext uri="{0D108BD9-81ED-4DB2-BD59-A6C34878D82A}">
                    <a16:rowId xmlns:a16="http://schemas.microsoft.com/office/drawing/2014/main" val="2985670365"/>
                  </a:ext>
                </a:extLst>
              </a:tr>
              <a:tr h="362688">
                <a:tc rowSpan="2">
                  <a:txBody>
                    <a:bodyPr/>
                    <a:lstStyle/>
                    <a:p>
                      <a:pPr algn="ctr" latinLnBrk="1"/>
                      <a:r>
                        <a:rPr kumimoji="0" lang="ko-KR" altLang="en-US" sz="1100" b="1" kern="100" dirty="0">
                          <a:solidFill>
                            <a:schemeClr val="tx1"/>
                          </a:solidFill>
                          <a:latin typeface="나눔고딕" pitchFamily="50" charset="-127"/>
                          <a:ea typeface="나눔고딕" pitchFamily="50" charset="-127"/>
                          <a:cs typeface="Times New Roman"/>
                        </a:rPr>
                        <a:t>구성요소</a:t>
                      </a:r>
                      <a:r>
                        <a:rPr kumimoji="0" lang="en-US" altLang="ko-KR" sz="1100" b="1" kern="100" dirty="0">
                          <a:solidFill>
                            <a:schemeClr val="tx1"/>
                          </a:solidFill>
                          <a:latin typeface="나눔고딕" pitchFamily="50" charset="-127"/>
                          <a:ea typeface="나눔고딕" pitchFamily="50" charset="-127"/>
                          <a:cs typeface="Times New Roman"/>
                        </a:rPr>
                        <a:t>1</a:t>
                      </a:r>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2">
                  <a:txBody>
                    <a:bodyPr/>
                    <a:lstStyle/>
                    <a:p>
                      <a:pPr marL="0" indent="0" latinLnBrk="1">
                        <a:buNone/>
                      </a:pPr>
                      <a:r>
                        <a:rPr lang="ko-KR" altLang="en-US" sz="1100" kern="1200" dirty="0">
                          <a:solidFill>
                            <a:schemeClr val="tx1"/>
                          </a:solidFill>
                          <a:latin typeface="+mn-lt"/>
                          <a:ea typeface="+mn-ea"/>
                          <a:cs typeface="+mn-cs"/>
                        </a:rPr>
                        <a:t>가상 물체의 </a:t>
                      </a:r>
                      <a:r>
                        <a:rPr lang="ko-KR" altLang="en-US" sz="1100" u="sng" kern="1200" dirty="0">
                          <a:solidFill>
                            <a:schemeClr val="tx1"/>
                          </a:solidFill>
                          <a:latin typeface="+mn-lt"/>
                          <a:ea typeface="+mn-ea"/>
                          <a:cs typeface="+mn-cs"/>
                        </a:rPr>
                        <a:t>충돌 시</a:t>
                      </a:r>
                      <a:r>
                        <a:rPr lang="ko-KR" altLang="en-US" sz="1100" kern="1200" dirty="0">
                          <a:solidFill>
                            <a:schemeClr val="tx1"/>
                          </a:solidFill>
                          <a:latin typeface="+mn-lt"/>
                          <a:ea typeface="+mn-ea"/>
                          <a:cs typeface="+mn-cs"/>
                        </a:rPr>
                        <a:t> 힘 피드백 제어의 변수 중 적어도 하나를 변경</a:t>
                      </a:r>
                      <a:endParaRPr lang="en-US" altLang="ko-KR" sz="1100" kern="1200" dirty="0">
                        <a:solidFill>
                          <a:schemeClr val="tx1"/>
                        </a:solidFill>
                        <a:latin typeface="+mn-lt"/>
                        <a:ea typeface="+mn-ea"/>
                        <a:cs typeface="+mn-cs"/>
                      </a:endParaRPr>
                    </a:p>
                  </a:txBody>
                  <a:tcPr anchor="ctr">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rowSpan="2" gridSpan="4">
                  <a:txBody>
                    <a:bodyPr/>
                    <a:lstStyle/>
                    <a:p>
                      <a:pPr marL="0" indent="0" algn="just" latinLnBrk="0">
                        <a:lnSpc>
                          <a:spcPct val="100000"/>
                        </a:lnSpc>
                        <a:spcAft>
                          <a:spcPts val="0"/>
                        </a:spcAft>
                        <a:buFont typeface="Arial" panose="020B0604020202020204" pitchFamily="34" charset="0"/>
                        <a:buNone/>
                      </a:pPr>
                      <a:r>
                        <a:rPr lang="en-US" altLang="ko-KR" sz="1100" kern="100" dirty="0">
                          <a:latin typeface="나눔고딕" pitchFamily="50" charset="-127"/>
                          <a:ea typeface="나눔고딕" pitchFamily="50" charset="-127"/>
                          <a:cs typeface="Times New Roman"/>
                        </a:rPr>
                        <a:t>* </a:t>
                      </a:r>
                      <a:r>
                        <a:rPr lang="ko-KR" altLang="en-US" sz="1100" kern="100" dirty="0">
                          <a:latin typeface="나눔고딕" pitchFamily="50" charset="-127"/>
                          <a:ea typeface="나눔고딕" pitchFamily="50" charset="-127"/>
                          <a:cs typeface="Times New Roman"/>
                        </a:rPr>
                        <a:t>청구항</a:t>
                      </a:r>
                      <a:r>
                        <a:rPr lang="en-US" altLang="ko-KR" sz="1100" kern="100" dirty="0">
                          <a:latin typeface="나눔고딕" pitchFamily="50" charset="-127"/>
                          <a:ea typeface="나눔고딕" pitchFamily="50" charset="-127"/>
                          <a:cs typeface="Times New Roman"/>
                        </a:rPr>
                        <a:t>1 </a:t>
                      </a:r>
                    </a:p>
                    <a:p>
                      <a:pPr marL="0" indent="0" algn="just" latinLnBrk="0">
                        <a:lnSpc>
                          <a:spcPct val="100000"/>
                        </a:lnSpc>
                        <a:spcAft>
                          <a:spcPts val="0"/>
                        </a:spcAft>
                        <a:buFont typeface="Arial" panose="020B0604020202020204" pitchFamily="34" charset="0"/>
                        <a:buNone/>
                      </a:pPr>
                      <a:r>
                        <a:rPr lang="en-US" altLang="ko-KR" sz="1100" kern="100" dirty="0" err="1">
                          <a:latin typeface="나눔고딕" pitchFamily="50" charset="-127"/>
                          <a:ea typeface="나눔고딕" pitchFamily="50" charset="-127"/>
                          <a:cs typeface="Times New Roman"/>
                        </a:rPr>
                        <a:t>i</a:t>
                      </a:r>
                      <a:r>
                        <a:rPr lang="en-US" altLang="ko-KR" sz="1100" kern="100" dirty="0">
                          <a:latin typeface="나눔고딕" pitchFamily="50" charset="-127"/>
                          <a:ea typeface="나눔고딕" pitchFamily="50" charset="-127"/>
                          <a:cs typeface="Times New Roman"/>
                        </a:rPr>
                        <a:t>) </a:t>
                      </a:r>
                      <a:r>
                        <a:rPr lang="ko-KR" altLang="en-US" sz="1100" kern="100" dirty="0" err="1">
                          <a:latin typeface="나눔고딕" pitchFamily="50" charset="-127"/>
                          <a:ea typeface="나눔고딕" pitchFamily="50" charset="-127"/>
                          <a:cs typeface="Times New Roman"/>
                        </a:rPr>
                        <a:t>햅틱기구부</a:t>
                      </a:r>
                      <a:endParaRPr lang="en-US" altLang="ko-KR" sz="1100" kern="100" dirty="0">
                        <a:latin typeface="나눔고딕" pitchFamily="50" charset="-127"/>
                        <a:ea typeface="나눔고딕" pitchFamily="50" charset="-127"/>
                        <a:cs typeface="Times New Roman"/>
                      </a:endParaRPr>
                    </a:p>
                    <a:p>
                      <a:pPr marL="0" indent="0" algn="just" latinLnBrk="0">
                        <a:lnSpc>
                          <a:spcPct val="100000"/>
                        </a:lnSpc>
                        <a:spcAft>
                          <a:spcPts val="0"/>
                        </a:spcAft>
                        <a:buFont typeface="Arial" panose="020B0604020202020204" pitchFamily="34" charset="0"/>
                        <a:buNone/>
                      </a:pPr>
                      <a:r>
                        <a:rPr lang="en-US" altLang="ko-KR" sz="1100" kern="100" dirty="0">
                          <a:latin typeface="나눔고딕" pitchFamily="50" charset="-127"/>
                          <a:ea typeface="나눔고딕" pitchFamily="50" charset="-127"/>
                          <a:cs typeface="Times New Roman"/>
                        </a:rPr>
                        <a:t>- </a:t>
                      </a:r>
                      <a:r>
                        <a:rPr lang="ko-KR" altLang="en-US" sz="1100" kern="100" dirty="0">
                          <a:latin typeface="나눔고딕" pitchFamily="50" charset="-127"/>
                          <a:ea typeface="나눔고딕" pitchFamily="50" charset="-127"/>
                          <a:cs typeface="Times New Roman"/>
                        </a:rPr>
                        <a:t>세부 구성이 기재</a:t>
                      </a:r>
                      <a:endParaRPr lang="en-US" altLang="ko-KR" sz="1100" kern="100" dirty="0">
                        <a:latin typeface="나눔고딕" pitchFamily="50" charset="-127"/>
                        <a:ea typeface="나눔고딕" pitchFamily="50" charset="-127"/>
                        <a:cs typeface="Times New Roman"/>
                      </a:endParaRPr>
                    </a:p>
                    <a:p>
                      <a:pPr marL="0" indent="0" algn="just" latinLnBrk="0">
                        <a:lnSpc>
                          <a:spcPct val="100000"/>
                        </a:lnSpc>
                        <a:spcAft>
                          <a:spcPts val="0"/>
                        </a:spcAft>
                        <a:buFont typeface="Arial" panose="020B0604020202020204" pitchFamily="34" charset="0"/>
                        <a:buNone/>
                      </a:pPr>
                      <a:r>
                        <a:rPr lang="en-US" altLang="ko-KR" sz="1100" b="1" kern="100" dirty="0">
                          <a:latin typeface="나눔고딕" pitchFamily="50" charset="-127"/>
                          <a:ea typeface="나눔고딕" pitchFamily="50" charset="-127"/>
                          <a:cs typeface="Times New Roman"/>
                        </a:rPr>
                        <a:t>ii) </a:t>
                      </a:r>
                      <a:r>
                        <a:rPr lang="ko-KR" altLang="en-US" sz="1100" b="1" kern="100" dirty="0">
                          <a:latin typeface="나눔고딕" pitchFamily="50" charset="-127"/>
                          <a:ea typeface="나눔고딕" pitchFamily="50" charset="-127"/>
                          <a:cs typeface="Times New Roman"/>
                        </a:rPr>
                        <a:t>제어장치부</a:t>
                      </a:r>
                      <a:endParaRPr lang="en-US" altLang="ko-KR" sz="1100" b="1" kern="100" dirty="0">
                        <a:latin typeface="나눔고딕" pitchFamily="50" charset="-127"/>
                        <a:ea typeface="나눔고딕" pitchFamily="50" charset="-127"/>
                        <a:cs typeface="Times New Roman"/>
                      </a:endParaRPr>
                    </a:p>
                    <a:p>
                      <a:pPr algn="just" latinLnBrk="0">
                        <a:lnSpc>
                          <a:spcPct val="100000"/>
                        </a:lnSpc>
                        <a:spcAft>
                          <a:spcPts val="0"/>
                        </a:spcAft>
                      </a:pPr>
                      <a:r>
                        <a:rPr lang="en-US" altLang="ko-KR" sz="1100" kern="100" dirty="0">
                          <a:latin typeface="나눔고딕" pitchFamily="50" charset="-127"/>
                          <a:ea typeface="나눔고딕" pitchFamily="50" charset="-127"/>
                          <a:cs typeface="Times New Roman"/>
                        </a:rPr>
                        <a:t>- </a:t>
                      </a:r>
                      <a:r>
                        <a:rPr lang="ko-KR" altLang="en-US" sz="1100" u="sng" dirty="0"/>
                        <a:t>가상물체와 손잡이에 대응되는 물체 간의 충돌</a:t>
                      </a:r>
                      <a:r>
                        <a:rPr lang="ko-KR" altLang="en-US" sz="1100" dirty="0"/>
                        <a:t> 여부를 체크하여 </a:t>
                      </a:r>
                      <a:r>
                        <a:rPr lang="ko-KR" altLang="en-US" sz="1100" u="sng" dirty="0"/>
                        <a:t>충돌 시 제어 신호를 출력하여 모터를 구동</a:t>
                      </a:r>
                      <a:endParaRPr lang="en-US" altLang="ko-KR" sz="1100" u="sng" dirty="0"/>
                    </a:p>
                    <a:p>
                      <a:pPr algn="just" latinLnBrk="0">
                        <a:lnSpc>
                          <a:spcPct val="100000"/>
                        </a:lnSpc>
                        <a:spcAft>
                          <a:spcPts val="0"/>
                        </a:spcAft>
                      </a:pPr>
                      <a:endParaRPr lang="en-US" altLang="ko-KR" sz="1100" kern="100" dirty="0">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2" hMerge="1">
                  <a:txBody>
                    <a:bodyPr/>
                    <a:lstStyle/>
                    <a:p>
                      <a:pPr latinLnBrk="1"/>
                      <a:endParaRPr lang="ko-KR" altLang="en-US"/>
                    </a:p>
                  </a:txBody>
                  <a:tcPr/>
                </a:tc>
                <a:tc rowSpan="2" hMerge="1">
                  <a:txBody>
                    <a:bodyPr/>
                    <a:lstStyle/>
                    <a:p>
                      <a:pPr latinLnBrk="1"/>
                      <a:endParaRPr lang="ko-KR" altLang="en-US"/>
                    </a:p>
                  </a:txBody>
                  <a:tcPr/>
                </a:tc>
                <a:tc rowSpan="2"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gridSpan="2">
                  <a:txBody>
                    <a:bodyPr/>
                    <a:lstStyle/>
                    <a:p>
                      <a:pPr algn="ctr"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대표도면</a:t>
                      </a:r>
                      <a:endParaRPr lang="en-US" altLang="ko-KR" sz="1100" kern="100" dirty="0">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rowSpan="2">
                  <a:txBody>
                    <a:bodyPr/>
                    <a:lstStyle/>
                    <a:p>
                      <a:pPr algn="ctr" latinLnBrk="1"/>
                      <a:r>
                        <a:rPr lang="ko-KR" altLang="en-US" sz="1100" kern="1200" dirty="0">
                          <a:solidFill>
                            <a:schemeClr val="tx1"/>
                          </a:solidFill>
                          <a:latin typeface="+mn-lt"/>
                          <a:ea typeface="+mn-ea"/>
                          <a:cs typeface="+mn-cs"/>
                        </a:rPr>
                        <a:t>유사</a:t>
                      </a:r>
                    </a:p>
                  </a:txBody>
                  <a:tcPr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2957250141"/>
                  </a:ext>
                </a:extLst>
              </a:tr>
              <a:tr h="1295400">
                <a:tc vMerge="1">
                  <a:txBody>
                    <a:bodyPr/>
                    <a:lstStyle/>
                    <a:p>
                      <a:pPr latinLnBrk="1"/>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vMerge="1">
                  <a:txBody>
                    <a:bodyPr/>
                    <a:lstStyle/>
                    <a:p>
                      <a:pPr marL="0" indent="0" latinLnBrk="1">
                        <a:buNone/>
                      </a:pPr>
                      <a:endParaRPr lang="en-US" altLang="ko-KR" sz="1400" kern="1200" dirty="0">
                        <a:solidFill>
                          <a:schemeClr val="tx1"/>
                        </a:solidFill>
                        <a:latin typeface="+mn-lt"/>
                        <a:ea typeface="+mn-ea"/>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gridSpan="4" vMerge="1">
                  <a:txBody>
                    <a:bodyPr/>
                    <a:lstStyle/>
                    <a:p>
                      <a:pPr algn="just" latinLnBrk="0">
                        <a:lnSpc>
                          <a:spcPct val="100000"/>
                        </a:lnSpc>
                        <a:spcAft>
                          <a:spcPts val="0"/>
                        </a:spcAft>
                      </a:pPr>
                      <a:endParaRPr lang="en-US" altLang="ko-KR" sz="13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rowSpan="2" gridSpan="2">
                  <a:txBody>
                    <a:bodyPr/>
                    <a:lstStyle/>
                    <a:p>
                      <a:pPr latinLnBrk="1"/>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2"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vMerge="1">
                  <a:txBody>
                    <a:bodyPr/>
                    <a:lstStyle/>
                    <a:p>
                      <a:pPr latinLnBrk="1"/>
                      <a:endParaRPr lang="ko-KR" altLang="en-US" sz="1300"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1356027890"/>
                  </a:ext>
                </a:extLst>
              </a:tr>
              <a:tr h="1780273">
                <a:tc>
                  <a:txBody>
                    <a:bodyPr/>
                    <a:lstStyle/>
                    <a:p>
                      <a:pPr algn="ctr" latinLnBrk="1"/>
                      <a:r>
                        <a:rPr kumimoji="0" lang="ko-KR" altLang="en-US" sz="1100" b="1" kern="100" dirty="0">
                          <a:solidFill>
                            <a:schemeClr val="tx1"/>
                          </a:solidFill>
                          <a:latin typeface="나눔고딕" pitchFamily="50" charset="-127"/>
                          <a:ea typeface="나눔고딕" pitchFamily="50" charset="-127"/>
                          <a:cs typeface="Times New Roman"/>
                        </a:rPr>
                        <a:t>구성요소</a:t>
                      </a:r>
                      <a:r>
                        <a:rPr kumimoji="0" lang="en-US" altLang="ko-KR" sz="1100" b="1" kern="100" dirty="0">
                          <a:solidFill>
                            <a:schemeClr val="tx1"/>
                          </a:solidFill>
                          <a:latin typeface="나눔고딕" pitchFamily="50" charset="-127"/>
                          <a:ea typeface="나눔고딕" pitchFamily="50" charset="-127"/>
                          <a:cs typeface="Times New Roman"/>
                        </a:rPr>
                        <a:t>2</a:t>
                      </a:r>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u="sng" kern="1200" dirty="0">
                          <a:solidFill>
                            <a:schemeClr val="tx1"/>
                          </a:solidFill>
                          <a:latin typeface="+mn-lt"/>
                          <a:ea typeface="+mn-ea"/>
                          <a:cs typeface="+mn-cs"/>
                        </a:rPr>
                        <a:t>충돌방향</a:t>
                      </a:r>
                      <a:r>
                        <a:rPr lang="ko-KR" altLang="en-US" sz="1100" kern="1200" dirty="0">
                          <a:solidFill>
                            <a:schemeClr val="tx1"/>
                          </a:solidFill>
                          <a:latin typeface="+mn-lt"/>
                          <a:ea typeface="+mn-ea"/>
                          <a:cs typeface="+mn-cs"/>
                        </a:rPr>
                        <a:t>에 따라 변수를 중 적어도 하나를 변경</a:t>
                      </a:r>
                      <a:endParaRPr lang="en-US" altLang="ko-KR" sz="1100" kern="1200" dirty="0">
                        <a:solidFill>
                          <a:schemeClr val="tx1"/>
                        </a:solidFill>
                        <a:latin typeface="+mn-lt"/>
                        <a:ea typeface="+mn-ea"/>
                        <a:cs typeface="+mn-cs"/>
                      </a:endParaRPr>
                    </a:p>
                  </a:txBody>
                  <a:tcPr anchor="ctr">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gridSpan="4">
                  <a:txBody>
                    <a:bodyPr/>
                    <a:lstStyle/>
                    <a:p>
                      <a:pPr marL="0" indent="0" algn="just" latinLnBrk="0">
                        <a:lnSpc>
                          <a:spcPct val="100000"/>
                        </a:lnSpc>
                        <a:spcAft>
                          <a:spcPts val="0"/>
                        </a:spcAft>
                        <a:buFont typeface="Arial" panose="020B0604020202020204" pitchFamily="34" charset="0"/>
                        <a:buNone/>
                      </a:pPr>
                      <a:r>
                        <a:rPr lang="en-US" altLang="ko-KR" sz="1100" kern="100" dirty="0">
                          <a:latin typeface="나눔고딕" pitchFamily="50" charset="-127"/>
                          <a:ea typeface="나눔고딕" pitchFamily="50" charset="-127"/>
                          <a:cs typeface="Times New Roman"/>
                        </a:rPr>
                        <a:t>* </a:t>
                      </a:r>
                      <a:r>
                        <a:rPr lang="ko-KR" altLang="en-US" sz="1100" kern="100" dirty="0">
                          <a:latin typeface="나눔고딕" pitchFamily="50" charset="-127"/>
                          <a:ea typeface="나눔고딕" pitchFamily="50" charset="-127"/>
                          <a:cs typeface="Times New Roman"/>
                        </a:rPr>
                        <a:t>상세한 설명</a:t>
                      </a:r>
                      <a:endParaRPr lang="en-US" altLang="ko-KR" sz="1100" kern="100" dirty="0">
                        <a:latin typeface="나눔고딕" pitchFamily="50" charset="-127"/>
                        <a:ea typeface="나눔고딕" pitchFamily="50" charset="-127"/>
                        <a:cs typeface="Times New Roman"/>
                      </a:endParaRPr>
                    </a:p>
                    <a:p>
                      <a:pPr marL="0" indent="0" algn="just" latinLnBrk="0">
                        <a:lnSpc>
                          <a:spcPct val="100000"/>
                        </a:lnSpc>
                        <a:spcAft>
                          <a:spcPts val="0"/>
                        </a:spcAft>
                        <a:buFont typeface="Arial" panose="020B0604020202020204" pitchFamily="34" charset="0"/>
                        <a:buNone/>
                      </a:pPr>
                      <a:r>
                        <a:rPr lang="en-US" altLang="ko-KR" sz="1100" kern="100" dirty="0">
                          <a:latin typeface="나눔고딕" pitchFamily="50" charset="-127"/>
                          <a:ea typeface="나눔고딕" pitchFamily="50" charset="-127"/>
                          <a:cs typeface="Times New Roman"/>
                        </a:rPr>
                        <a:t>-</a:t>
                      </a:r>
                      <a:r>
                        <a:rPr lang="ko-KR" altLang="en-US" sz="1100" kern="100" dirty="0">
                          <a:latin typeface="나눔고딕" pitchFamily="50" charset="-127"/>
                          <a:ea typeface="나눔고딕" pitchFamily="50" charset="-127"/>
                          <a:cs typeface="Times New Roman"/>
                        </a:rPr>
                        <a:t> </a:t>
                      </a:r>
                      <a:r>
                        <a:rPr lang="ko-KR" altLang="en-US" sz="1100" u="sng" kern="100" dirty="0">
                          <a:latin typeface="나눔고딕" pitchFamily="50" charset="-127"/>
                          <a:ea typeface="나눔고딕" pitchFamily="50" charset="-127"/>
                          <a:cs typeface="Times New Roman"/>
                        </a:rPr>
                        <a:t>가상물체의</a:t>
                      </a:r>
                      <a:r>
                        <a:rPr lang="ko-KR" altLang="en-US" sz="1100" kern="100" dirty="0">
                          <a:latin typeface="나눔고딕" pitchFamily="50" charset="-127"/>
                          <a:ea typeface="나눔고딕" pitchFamily="50" charset="-127"/>
                          <a:cs typeface="Times New Roman"/>
                        </a:rPr>
                        <a:t> 질량</a:t>
                      </a:r>
                      <a:r>
                        <a:rPr lang="en-US" altLang="ko-KR" sz="1100" kern="100" dirty="0">
                          <a:latin typeface="나눔고딕" pitchFamily="50" charset="-127"/>
                          <a:ea typeface="나눔고딕" pitchFamily="50" charset="-127"/>
                          <a:cs typeface="Times New Roman"/>
                        </a:rPr>
                        <a:t>, </a:t>
                      </a:r>
                      <a:r>
                        <a:rPr lang="ko-KR" altLang="en-US" sz="1100" kern="100" dirty="0">
                          <a:latin typeface="나눔고딕" pitchFamily="50" charset="-127"/>
                          <a:ea typeface="나눔고딕" pitchFamily="50" charset="-127"/>
                          <a:cs typeface="Times New Roman"/>
                        </a:rPr>
                        <a:t>질량의 분포</a:t>
                      </a:r>
                      <a:r>
                        <a:rPr lang="en-US" altLang="ko-KR" sz="1100" kern="100" dirty="0">
                          <a:latin typeface="나눔고딕" pitchFamily="50" charset="-127"/>
                          <a:ea typeface="나눔고딕" pitchFamily="50" charset="-127"/>
                          <a:cs typeface="Times New Roman"/>
                        </a:rPr>
                        <a:t>, </a:t>
                      </a:r>
                      <a:r>
                        <a:rPr lang="ko-KR" altLang="en-US" sz="1100" b="1" u="sng" kern="100" dirty="0">
                          <a:latin typeface="나눔고딕" pitchFamily="50" charset="-127"/>
                          <a:ea typeface="나눔고딕" pitchFamily="50" charset="-127"/>
                          <a:cs typeface="Times New Roman"/>
                        </a:rPr>
                        <a:t>운동방향</a:t>
                      </a:r>
                      <a:r>
                        <a:rPr lang="en-US" altLang="ko-KR" sz="1100" kern="100" dirty="0">
                          <a:latin typeface="나눔고딕" pitchFamily="50" charset="-127"/>
                          <a:ea typeface="나눔고딕" pitchFamily="50" charset="-127"/>
                          <a:cs typeface="Times New Roman"/>
                        </a:rPr>
                        <a:t>, </a:t>
                      </a:r>
                      <a:r>
                        <a:rPr lang="ko-KR" altLang="en-US" sz="1100" kern="100" dirty="0">
                          <a:latin typeface="나눔고딕" pitchFamily="50" charset="-127"/>
                          <a:ea typeface="나눔고딕" pitchFamily="50" charset="-127"/>
                          <a:cs typeface="Times New Roman"/>
                        </a:rPr>
                        <a:t>속도가 설정되어 있으며</a:t>
                      </a:r>
                      <a:r>
                        <a:rPr lang="en-US" altLang="ko-KR" sz="1100" kern="100" dirty="0">
                          <a:latin typeface="나눔고딕" pitchFamily="50" charset="-127"/>
                          <a:ea typeface="나눔고딕" pitchFamily="50" charset="-127"/>
                          <a:cs typeface="Times New Roman"/>
                        </a:rPr>
                        <a:t>, </a:t>
                      </a:r>
                      <a:r>
                        <a:rPr lang="ko-KR" altLang="en-US" sz="1100" u="sng" kern="100" dirty="0">
                          <a:latin typeface="나눔고딕" pitchFamily="50" charset="-127"/>
                          <a:ea typeface="나눔고딕" pitchFamily="50" charset="-127"/>
                          <a:cs typeface="Times New Roman"/>
                        </a:rPr>
                        <a:t>손잡이와 가상물체의 충돌 시 손잡이에 어느 정도의 충격</a:t>
                      </a:r>
                      <a:r>
                        <a:rPr lang="ko-KR" altLang="en-US" sz="1100" kern="100" dirty="0">
                          <a:latin typeface="나눔고딕" pitchFamily="50" charset="-127"/>
                          <a:ea typeface="나눔고딕" pitchFamily="50" charset="-127"/>
                          <a:cs typeface="Times New Roman"/>
                        </a:rPr>
                        <a:t>이 가해질 것인가는 미리 정보가 설정되어 있거나 </a:t>
                      </a:r>
                      <a:r>
                        <a:rPr lang="ko-KR" altLang="en-US" sz="1100" u="sng" kern="100" dirty="0">
                          <a:latin typeface="나눔고딕" pitchFamily="50" charset="-127"/>
                          <a:ea typeface="나눔고딕" pitchFamily="50" charset="-127"/>
                          <a:cs typeface="Times New Roman"/>
                        </a:rPr>
                        <a:t>물리 규칙에 따라 계산</a:t>
                      </a:r>
                      <a:endParaRPr lang="en-US" altLang="ko-KR" sz="1100" u="sng" kern="100" dirty="0">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gridSpan="2" vMerge="1">
                  <a:txBody>
                    <a:bodyPr/>
                    <a:lstStyle/>
                    <a:p>
                      <a:pPr marL="0" indent="0" algn="just" latinLnBrk="0">
                        <a:lnSpc>
                          <a:spcPct val="100000"/>
                        </a:lnSpc>
                        <a:spcAft>
                          <a:spcPts val="0"/>
                        </a:spcAft>
                        <a:buFont typeface="Arial" panose="020B0604020202020204" pitchFamily="34" charset="0"/>
                        <a:buNone/>
                      </a:pPr>
                      <a:endParaRPr lang="en-US" altLang="ko-KR" sz="1300" u="sng" kern="100" dirty="0">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vMerge="1">
                  <a:txBody>
                    <a:bodyPr/>
                    <a:lstStyle/>
                    <a:p>
                      <a:pPr latinLnBrk="1"/>
                      <a:endParaRPr lang="ko-KR" altLang="en-US"/>
                    </a:p>
                  </a:txBody>
                  <a:tcPr/>
                </a:tc>
                <a:tc>
                  <a:txBody>
                    <a:bodyPr/>
                    <a:lstStyle/>
                    <a:p>
                      <a:pPr algn="ctr" latinLnBrk="1"/>
                      <a:r>
                        <a:rPr lang="ko-KR" altLang="en-US" sz="1100" kern="1200" dirty="0">
                          <a:solidFill>
                            <a:schemeClr val="tx1"/>
                          </a:solidFill>
                          <a:latin typeface="+mn-lt"/>
                          <a:ea typeface="+mn-ea"/>
                          <a:cs typeface="+mn-cs"/>
                        </a:rPr>
                        <a:t>유사</a:t>
                      </a:r>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3760713930"/>
                  </a:ext>
                </a:extLst>
              </a:tr>
              <a:tr h="1044666">
                <a:tc>
                  <a:txBody>
                    <a:bodyPr/>
                    <a:lstStyle/>
                    <a:p>
                      <a:pPr algn="ctr"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검토의견</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gridSpan="8">
                  <a:txBody>
                    <a:bodyPr/>
                    <a:lstStyle/>
                    <a:p>
                      <a:pPr marL="400050" indent="-400050" algn="l" latinLnBrk="0">
                        <a:lnSpc>
                          <a:spcPct val="100000"/>
                        </a:lnSpc>
                        <a:spcAft>
                          <a:spcPts val="0"/>
                        </a:spcAft>
                        <a:buAutoNum type="romanLcParenR"/>
                      </a:pPr>
                      <a:r>
                        <a:rPr lang="ko-KR" altLang="en-US" sz="1100" u="none" kern="1200" dirty="0">
                          <a:solidFill>
                            <a:schemeClr val="tx1"/>
                          </a:solidFill>
                          <a:latin typeface="+mn-lt"/>
                          <a:ea typeface="+mn-ea"/>
                          <a:cs typeface="+mn-cs"/>
                        </a:rPr>
                        <a:t>본원발명의 </a:t>
                      </a:r>
                      <a:r>
                        <a:rPr lang="ko-KR" altLang="en-US" sz="1100" u="sng" kern="1200" dirty="0">
                          <a:solidFill>
                            <a:schemeClr val="tx1"/>
                          </a:solidFill>
                          <a:latin typeface="+mn-lt"/>
                          <a:ea typeface="+mn-ea"/>
                          <a:cs typeface="+mn-cs"/>
                        </a:rPr>
                        <a:t>구성요소 </a:t>
                      </a:r>
                      <a:r>
                        <a:rPr lang="en-US" altLang="ko-KR" sz="1100" u="sng" kern="1200" dirty="0">
                          <a:solidFill>
                            <a:schemeClr val="tx1"/>
                          </a:solidFill>
                          <a:latin typeface="+mn-lt"/>
                          <a:ea typeface="+mn-ea"/>
                          <a:cs typeface="+mn-cs"/>
                        </a:rPr>
                        <a:t>1 </a:t>
                      </a:r>
                      <a:r>
                        <a:rPr lang="ko-KR" altLang="en-US" sz="1100" u="sng" kern="1200" dirty="0">
                          <a:solidFill>
                            <a:schemeClr val="tx1"/>
                          </a:solidFill>
                          <a:latin typeface="+mn-lt"/>
                          <a:ea typeface="+mn-ea"/>
                          <a:cs typeface="+mn-cs"/>
                        </a:rPr>
                        <a:t>및 </a:t>
                      </a:r>
                      <a:r>
                        <a:rPr lang="en-US" altLang="ko-KR" sz="1100" u="sng" kern="1200" dirty="0">
                          <a:solidFill>
                            <a:schemeClr val="tx1"/>
                          </a:solidFill>
                          <a:latin typeface="+mn-lt"/>
                          <a:ea typeface="+mn-ea"/>
                          <a:cs typeface="+mn-cs"/>
                        </a:rPr>
                        <a:t>2</a:t>
                      </a:r>
                      <a:r>
                        <a:rPr lang="ko-KR" altLang="en-US" sz="1100" u="sng" kern="1200" dirty="0">
                          <a:solidFill>
                            <a:schemeClr val="tx1"/>
                          </a:solidFill>
                          <a:latin typeface="+mn-lt"/>
                          <a:ea typeface="+mn-ea"/>
                          <a:cs typeface="+mn-cs"/>
                        </a:rPr>
                        <a:t>와 유사한 구성이 선행기술 </a:t>
                      </a:r>
                      <a:r>
                        <a:rPr lang="en-US" altLang="ko-KR" sz="1100" u="sng" kern="1200" dirty="0">
                          <a:solidFill>
                            <a:schemeClr val="tx1"/>
                          </a:solidFill>
                          <a:latin typeface="+mn-lt"/>
                          <a:ea typeface="+mn-ea"/>
                          <a:cs typeface="+mn-cs"/>
                        </a:rPr>
                        <a:t>1</a:t>
                      </a:r>
                      <a:r>
                        <a:rPr lang="ko-KR" altLang="en-US" sz="1100" u="sng" kern="1200" dirty="0">
                          <a:solidFill>
                            <a:schemeClr val="tx1"/>
                          </a:solidFill>
                          <a:latin typeface="+mn-lt"/>
                          <a:ea typeface="+mn-ea"/>
                          <a:cs typeface="+mn-cs"/>
                        </a:rPr>
                        <a:t>에 개시되어 신규성 및 진보성이 없다</a:t>
                      </a:r>
                      <a:r>
                        <a:rPr lang="ko-KR" altLang="en-US" sz="1100" u="none" kern="1200" dirty="0">
                          <a:solidFill>
                            <a:schemeClr val="tx1"/>
                          </a:solidFill>
                          <a:latin typeface="+mn-lt"/>
                          <a:ea typeface="+mn-ea"/>
                          <a:cs typeface="+mn-cs"/>
                        </a:rPr>
                        <a:t>고 판단됨</a:t>
                      </a:r>
                      <a:endParaRPr lang="en-US" altLang="ko-KR" sz="1100" u="none" kern="1200" dirty="0">
                        <a:solidFill>
                          <a:schemeClr val="tx1"/>
                        </a:solidFill>
                        <a:latin typeface="+mn-lt"/>
                        <a:ea typeface="+mn-ea"/>
                        <a:cs typeface="+mn-cs"/>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hMerge="1">
                  <a:txBody>
                    <a:bodyPr/>
                    <a:lstStyle/>
                    <a:p>
                      <a:pPr algn="ctr" latinLnBrk="0">
                        <a:lnSpc>
                          <a:spcPct val="100000"/>
                        </a:lnSpc>
                        <a:spcAft>
                          <a:spcPts val="0"/>
                        </a:spcAft>
                      </a:pPr>
                      <a:endParaRPr kumimoji="0" lang="en-US" altLang="ko-KR" sz="1400" b="1" kern="1200" dirty="0">
                        <a:solidFill>
                          <a:schemeClr val="tx1"/>
                        </a:solidFill>
                        <a:latin typeface="맑은 고딕"/>
                        <a:ea typeface="+mn-ea"/>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0D8E8"/>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hMerge="1">
                  <a:txBody>
                    <a:bodyPr/>
                    <a:lstStyle/>
                    <a:p>
                      <a:pPr algn="ctr" latinLnBrk="1"/>
                      <a:endParaRPr lang="ko-KR" altLang="en-US" sz="1400" kern="1200" dirty="0">
                        <a:solidFill>
                          <a:schemeClr val="tx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extLst>
                  <a:ext uri="{0D108BD9-81ED-4DB2-BD59-A6C34878D82A}">
                    <a16:rowId xmlns:a16="http://schemas.microsoft.com/office/drawing/2014/main" val="2749118813"/>
                  </a:ext>
                </a:extLst>
              </a:tr>
            </a:tbl>
          </a:graphicData>
        </a:graphic>
      </p:graphicFrame>
      <p:pic>
        <p:nvPicPr>
          <p:cNvPr id="3" name="그림 2">
            <a:extLst>
              <a:ext uri="{FF2B5EF4-FFF2-40B4-BE49-F238E27FC236}">
                <a16:creationId xmlns:a16="http://schemas.microsoft.com/office/drawing/2014/main" id="{F9FD1274-FA6E-4B2F-816B-4978465A5D9F}"/>
              </a:ext>
            </a:extLst>
          </p:cNvPr>
          <p:cNvPicPr>
            <a:picLocks noChangeAspect="1"/>
          </p:cNvPicPr>
          <p:nvPr/>
        </p:nvPicPr>
        <p:blipFill>
          <a:blip r:embed="rId3"/>
          <a:stretch>
            <a:fillRect/>
          </a:stretch>
        </p:blipFill>
        <p:spPr>
          <a:xfrm>
            <a:off x="8873463" y="2882715"/>
            <a:ext cx="1895544" cy="878824"/>
          </a:xfrm>
          <a:prstGeom prst="rect">
            <a:avLst/>
          </a:prstGeom>
        </p:spPr>
      </p:pic>
      <p:pic>
        <p:nvPicPr>
          <p:cNvPr id="4" name="그림 3">
            <a:extLst>
              <a:ext uri="{FF2B5EF4-FFF2-40B4-BE49-F238E27FC236}">
                <a16:creationId xmlns:a16="http://schemas.microsoft.com/office/drawing/2014/main" id="{CB84C385-F6D0-4A83-9131-469D378E85B0}"/>
              </a:ext>
            </a:extLst>
          </p:cNvPr>
          <p:cNvPicPr>
            <a:picLocks noChangeAspect="1"/>
          </p:cNvPicPr>
          <p:nvPr/>
        </p:nvPicPr>
        <p:blipFill>
          <a:blip r:embed="rId4"/>
          <a:stretch>
            <a:fillRect/>
          </a:stretch>
        </p:blipFill>
        <p:spPr>
          <a:xfrm>
            <a:off x="8873464" y="3981811"/>
            <a:ext cx="1898954" cy="878824"/>
          </a:xfrm>
          <a:prstGeom prst="rect">
            <a:avLst/>
          </a:prstGeom>
        </p:spPr>
      </p:pic>
    </p:spTree>
    <p:extLst>
      <p:ext uri="{BB962C8B-B14F-4D97-AF65-F5344CB8AC3E}">
        <p14:creationId xmlns:p14="http://schemas.microsoft.com/office/powerpoint/2010/main" val="1004993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a:extLst>
              <a:ext uri="{FF2B5EF4-FFF2-40B4-BE49-F238E27FC236}">
                <a16:creationId xmlns:a16="http://schemas.microsoft.com/office/drawing/2014/main" id="{C37C04D4-B959-402A-AE2B-705BB01024CC}"/>
              </a:ext>
            </a:extLst>
          </p:cNvPr>
          <p:cNvGraphicFramePr>
            <a:graphicFrameLocks noGrp="1"/>
          </p:cNvGraphicFramePr>
          <p:nvPr>
            <p:extLst>
              <p:ext uri="{D42A27DB-BD31-4B8C-83A1-F6EECF244321}">
                <p14:modId xmlns:p14="http://schemas.microsoft.com/office/powerpoint/2010/main" val="2574075649"/>
              </p:ext>
            </p:extLst>
          </p:nvPr>
        </p:nvGraphicFramePr>
        <p:xfrm>
          <a:off x="122824" y="148224"/>
          <a:ext cx="11789776" cy="6557376"/>
        </p:xfrm>
        <a:graphic>
          <a:graphicData uri="http://schemas.openxmlformats.org/drawingml/2006/table">
            <a:tbl>
              <a:tblPr firstRow="1" bandRow="1"/>
              <a:tblGrid>
                <a:gridCol w="1029223">
                  <a:extLst>
                    <a:ext uri="{9D8B030D-6E8A-4147-A177-3AD203B41FA5}">
                      <a16:colId xmlns:a16="http://schemas.microsoft.com/office/drawing/2014/main" val="20000"/>
                    </a:ext>
                  </a:extLst>
                </a:gridCol>
                <a:gridCol w="2766035">
                  <a:extLst>
                    <a:ext uri="{9D8B030D-6E8A-4147-A177-3AD203B41FA5}">
                      <a16:colId xmlns:a16="http://schemas.microsoft.com/office/drawing/2014/main" val="2955187294"/>
                    </a:ext>
                  </a:extLst>
                </a:gridCol>
                <a:gridCol w="812440">
                  <a:extLst>
                    <a:ext uri="{9D8B030D-6E8A-4147-A177-3AD203B41FA5}">
                      <a16:colId xmlns:a16="http://schemas.microsoft.com/office/drawing/2014/main" val="1814746199"/>
                    </a:ext>
                  </a:extLst>
                </a:gridCol>
                <a:gridCol w="1559060">
                  <a:extLst>
                    <a:ext uri="{9D8B030D-6E8A-4147-A177-3AD203B41FA5}">
                      <a16:colId xmlns:a16="http://schemas.microsoft.com/office/drawing/2014/main" val="3307538615"/>
                    </a:ext>
                  </a:extLst>
                </a:gridCol>
                <a:gridCol w="690941">
                  <a:extLst>
                    <a:ext uri="{9D8B030D-6E8A-4147-A177-3AD203B41FA5}">
                      <a16:colId xmlns:a16="http://schemas.microsoft.com/office/drawing/2014/main" val="352519266"/>
                    </a:ext>
                  </a:extLst>
                </a:gridCol>
                <a:gridCol w="1553877">
                  <a:extLst>
                    <a:ext uri="{9D8B030D-6E8A-4147-A177-3AD203B41FA5}">
                      <a16:colId xmlns:a16="http://schemas.microsoft.com/office/drawing/2014/main" val="674982865"/>
                    </a:ext>
                  </a:extLst>
                </a:gridCol>
                <a:gridCol w="334054">
                  <a:extLst>
                    <a:ext uri="{9D8B030D-6E8A-4147-A177-3AD203B41FA5}">
                      <a16:colId xmlns:a16="http://schemas.microsoft.com/office/drawing/2014/main" val="3208583167"/>
                    </a:ext>
                  </a:extLst>
                </a:gridCol>
                <a:gridCol w="711207">
                  <a:extLst>
                    <a:ext uri="{9D8B030D-6E8A-4147-A177-3AD203B41FA5}">
                      <a16:colId xmlns:a16="http://schemas.microsoft.com/office/drawing/2014/main" val="2122679081"/>
                    </a:ext>
                  </a:extLst>
                </a:gridCol>
                <a:gridCol w="1177239">
                  <a:extLst>
                    <a:ext uri="{9D8B030D-6E8A-4147-A177-3AD203B41FA5}">
                      <a16:colId xmlns:a16="http://schemas.microsoft.com/office/drawing/2014/main" val="2319815966"/>
                    </a:ext>
                  </a:extLst>
                </a:gridCol>
                <a:gridCol w="1155700">
                  <a:extLst>
                    <a:ext uri="{9D8B030D-6E8A-4147-A177-3AD203B41FA5}">
                      <a16:colId xmlns:a16="http://schemas.microsoft.com/office/drawing/2014/main" val="1544867793"/>
                    </a:ext>
                  </a:extLst>
                </a:gridCol>
              </a:tblGrid>
              <a:tr h="601076">
                <a:tc gridSpan="10">
                  <a:txBody>
                    <a:bodyPr/>
                    <a:lstStyle>
                      <a:lvl1pPr marL="0" algn="l" rtl="0" eaLnBrk="1" latinLnBrk="0" hangingPunct="1">
                        <a:defRPr kumimoji="0" b="1" kern="1200">
                          <a:solidFill>
                            <a:schemeClr val="lt1"/>
                          </a:solidFill>
                          <a:latin typeface="맑은 고딕"/>
                        </a:defRPr>
                      </a:lvl1pPr>
                      <a:lvl2pPr marL="457200" algn="l" rtl="0" eaLnBrk="1" latinLnBrk="0" hangingPunct="1">
                        <a:defRPr kumimoji="0" b="1" kern="1200">
                          <a:solidFill>
                            <a:schemeClr val="lt1"/>
                          </a:solidFill>
                          <a:latin typeface="맑은 고딕"/>
                        </a:defRPr>
                      </a:lvl2pPr>
                      <a:lvl3pPr marL="914400" algn="l" rtl="0" eaLnBrk="1" latinLnBrk="0" hangingPunct="1">
                        <a:defRPr kumimoji="0" b="1" kern="1200">
                          <a:solidFill>
                            <a:schemeClr val="lt1"/>
                          </a:solidFill>
                          <a:latin typeface="맑은 고딕"/>
                        </a:defRPr>
                      </a:lvl3pPr>
                      <a:lvl4pPr marL="1371600" algn="l" rtl="0" eaLnBrk="1" latinLnBrk="0" hangingPunct="1">
                        <a:defRPr kumimoji="0" b="1" kern="1200">
                          <a:solidFill>
                            <a:schemeClr val="lt1"/>
                          </a:solidFill>
                          <a:latin typeface="맑은 고딕"/>
                        </a:defRPr>
                      </a:lvl4pPr>
                      <a:lvl5pPr marL="1828800" algn="l" rtl="0" eaLnBrk="1" latinLnBrk="0" hangingPunct="1">
                        <a:defRPr kumimoji="0" b="1" kern="1200">
                          <a:solidFill>
                            <a:schemeClr val="lt1"/>
                          </a:solidFill>
                          <a:latin typeface="맑은 고딕"/>
                        </a:defRPr>
                      </a:lvl5pPr>
                      <a:lvl6pPr marL="2286000" algn="l" rtl="0" eaLnBrk="1" latinLnBrk="0" hangingPunct="1">
                        <a:defRPr kumimoji="0" b="1" kern="1200">
                          <a:solidFill>
                            <a:schemeClr val="lt1"/>
                          </a:solidFill>
                          <a:latin typeface="맑은 고딕"/>
                        </a:defRPr>
                      </a:lvl6pPr>
                      <a:lvl7pPr marL="2743200" algn="l" rtl="0" eaLnBrk="1" latinLnBrk="0" hangingPunct="1">
                        <a:defRPr kumimoji="0" b="1" kern="1200">
                          <a:solidFill>
                            <a:schemeClr val="lt1"/>
                          </a:solidFill>
                          <a:latin typeface="맑은 고딕"/>
                        </a:defRPr>
                      </a:lvl7pPr>
                      <a:lvl8pPr marL="3200400" algn="l" rtl="0" eaLnBrk="1" latinLnBrk="0" hangingPunct="1">
                        <a:defRPr kumimoji="0" b="1" kern="1200">
                          <a:solidFill>
                            <a:schemeClr val="lt1"/>
                          </a:solidFill>
                          <a:latin typeface="맑은 고딕"/>
                        </a:defRPr>
                      </a:lvl8pPr>
                      <a:lvl9pPr marL="3657600" algn="l" rtl="0" eaLnBrk="1" latinLnBrk="0" hangingPunct="1">
                        <a:defRPr kumimoji="0" b="1" kern="1200">
                          <a:solidFill>
                            <a:schemeClr val="lt1"/>
                          </a:solidFill>
                          <a:latin typeface="맑은 고딕"/>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800" kern="100" dirty="0">
                          <a:solidFill>
                            <a:schemeClr val="bg1"/>
                          </a:solidFill>
                          <a:latin typeface="나눔고딕" pitchFamily="50" charset="-127"/>
                          <a:ea typeface="나눔고딕" pitchFamily="50" charset="-127"/>
                          <a:cs typeface="Times New Roman"/>
                        </a:rPr>
                        <a:t>권리화 가능성 판단</a:t>
                      </a:r>
                      <a:r>
                        <a:rPr lang="en-US" altLang="ko-KR" dirty="0"/>
                        <a:t>_</a:t>
                      </a:r>
                      <a:r>
                        <a:rPr lang="en-US" altLang="ko-KR" dirty="0" err="1"/>
                        <a:t>Collision_Hitting&amp;bumping_direction</a:t>
                      </a:r>
                      <a:endParaRPr lang="ko-KR" altLang="ko-KR" sz="1800" kern="100" dirty="0">
                        <a:solidFill>
                          <a:schemeClr val="bg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tc>
                <a:extLst>
                  <a:ext uri="{0D108BD9-81ED-4DB2-BD59-A6C34878D82A}">
                    <a16:rowId xmlns:a16="http://schemas.microsoft.com/office/drawing/2014/main" val="10000"/>
                  </a:ext>
                </a:extLst>
              </a:tr>
              <a:tr h="342632">
                <a:tc>
                  <a:txBody>
                    <a:bodyPr/>
                    <a:lstStyle>
                      <a:lvl1pPr marL="0" algn="l" rtl="0" eaLnBrk="1" latinLnBrk="0" hangingPunct="1">
                        <a:defRPr kumimoji="0" b="1" kern="1200">
                          <a:solidFill>
                            <a:schemeClr val="lt1"/>
                          </a:solidFill>
                          <a:latin typeface="맑은 고딕"/>
                        </a:defRPr>
                      </a:lvl1pPr>
                      <a:lvl2pPr marL="457200" algn="l" rtl="0" eaLnBrk="1" latinLnBrk="0" hangingPunct="1">
                        <a:defRPr kumimoji="0" b="1" kern="1200">
                          <a:solidFill>
                            <a:schemeClr val="lt1"/>
                          </a:solidFill>
                          <a:latin typeface="맑은 고딕"/>
                        </a:defRPr>
                      </a:lvl2pPr>
                      <a:lvl3pPr marL="914400" algn="l" rtl="0" eaLnBrk="1" latinLnBrk="0" hangingPunct="1">
                        <a:defRPr kumimoji="0" b="1" kern="1200">
                          <a:solidFill>
                            <a:schemeClr val="lt1"/>
                          </a:solidFill>
                          <a:latin typeface="맑은 고딕"/>
                        </a:defRPr>
                      </a:lvl3pPr>
                      <a:lvl4pPr marL="1371600" algn="l" rtl="0" eaLnBrk="1" latinLnBrk="0" hangingPunct="1">
                        <a:defRPr kumimoji="0" b="1" kern="1200">
                          <a:solidFill>
                            <a:schemeClr val="lt1"/>
                          </a:solidFill>
                          <a:latin typeface="맑은 고딕"/>
                        </a:defRPr>
                      </a:lvl4pPr>
                      <a:lvl5pPr marL="1828800" algn="l" rtl="0" eaLnBrk="1" latinLnBrk="0" hangingPunct="1">
                        <a:defRPr kumimoji="0" b="1" kern="1200">
                          <a:solidFill>
                            <a:schemeClr val="lt1"/>
                          </a:solidFill>
                          <a:latin typeface="맑은 고딕"/>
                        </a:defRPr>
                      </a:lvl5pPr>
                      <a:lvl6pPr marL="2286000" algn="l" rtl="0" eaLnBrk="1" latinLnBrk="0" hangingPunct="1">
                        <a:defRPr kumimoji="0" b="1" kern="1200">
                          <a:solidFill>
                            <a:schemeClr val="lt1"/>
                          </a:solidFill>
                          <a:latin typeface="맑은 고딕"/>
                        </a:defRPr>
                      </a:lvl6pPr>
                      <a:lvl7pPr marL="2743200" algn="l" rtl="0" eaLnBrk="1" latinLnBrk="0" hangingPunct="1">
                        <a:defRPr kumimoji="0" b="1" kern="1200">
                          <a:solidFill>
                            <a:schemeClr val="lt1"/>
                          </a:solidFill>
                          <a:latin typeface="맑은 고딕"/>
                        </a:defRPr>
                      </a:lvl7pPr>
                      <a:lvl8pPr marL="3200400" algn="l" rtl="0" eaLnBrk="1" latinLnBrk="0" hangingPunct="1">
                        <a:defRPr kumimoji="0" b="1" kern="1200">
                          <a:solidFill>
                            <a:schemeClr val="lt1"/>
                          </a:solidFill>
                          <a:latin typeface="맑은 고딕"/>
                        </a:defRPr>
                      </a:lvl8pPr>
                      <a:lvl9pPr marL="3657600" algn="l" rtl="0" eaLnBrk="1" latinLnBrk="0" hangingPunct="1">
                        <a:defRPr kumimoji="0" b="1" kern="1200">
                          <a:solidFill>
                            <a:schemeClr val="lt1"/>
                          </a:solidFill>
                          <a:latin typeface="맑은 고딕"/>
                        </a:defRPr>
                      </a:lvl9pPr>
                    </a:lstStyle>
                    <a:p>
                      <a:pPr algn="ctr" latinLnBrk="0">
                        <a:lnSpc>
                          <a:spcPct val="100000"/>
                        </a:lnSpc>
                        <a:spcAft>
                          <a:spcPts val="0"/>
                        </a:spcAft>
                      </a:pPr>
                      <a:r>
                        <a:rPr lang="ko-KR" altLang="en-US" sz="1100" kern="100" dirty="0">
                          <a:solidFill>
                            <a:schemeClr val="tx1"/>
                          </a:solidFill>
                          <a:latin typeface="나눔고딕" pitchFamily="50" charset="-127"/>
                          <a:ea typeface="나눔고딕" pitchFamily="50" charset="-127"/>
                          <a:cs typeface="Times New Roman"/>
                        </a:rPr>
                        <a:t>구분</a:t>
                      </a:r>
                      <a:endParaRPr lang="ko-KR" sz="1100" kern="100" dirty="0">
                        <a:solidFill>
                          <a:schemeClr val="tx1"/>
                        </a:solidFill>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lvl1pPr marL="0" algn="l" rtl="0" eaLnBrk="1" latinLnBrk="0" hangingPunct="1">
                        <a:defRPr kumimoji="0" b="1" kern="1200">
                          <a:solidFill>
                            <a:schemeClr val="lt1"/>
                          </a:solidFill>
                          <a:latin typeface="맑은 고딕"/>
                        </a:defRPr>
                      </a:lvl1pPr>
                      <a:lvl2pPr marL="457200" algn="l" rtl="0" eaLnBrk="1" latinLnBrk="0" hangingPunct="1">
                        <a:defRPr kumimoji="0" b="1" kern="1200">
                          <a:solidFill>
                            <a:schemeClr val="lt1"/>
                          </a:solidFill>
                          <a:latin typeface="맑은 고딕"/>
                        </a:defRPr>
                      </a:lvl2pPr>
                      <a:lvl3pPr marL="914400" algn="l" rtl="0" eaLnBrk="1" latinLnBrk="0" hangingPunct="1">
                        <a:defRPr kumimoji="0" b="1" kern="1200">
                          <a:solidFill>
                            <a:schemeClr val="lt1"/>
                          </a:solidFill>
                          <a:latin typeface="맑은 고딕"/>
                        </a:defRPr>
                      </a:lvl3pPr>
                      <a:lvl4pPr marL="1371600" algn="l" rtl="0" eaLnBrk="1" latinLnBrk="0" hangingPunct="1">
                        <a:defRPr kumimoji="0" b="1" kern="1200">
                          <a:solidFill>
                            <a:schemeClr val="lt1"/>
                          </a:solidFill>
                          <a:latin typeface="맑은 고딕"/>
                        </a:defRPr>
                      </a:lvl4pPr>
                      <a:lvl5pPr marL="1828800" algn="l" rtl="0" eaLnBrk="1" latinLnBrk="0" hangingPunct="1">
                        <a:defRPr kumimoji="0" b="1" kern="1200">
                          <a:solidFill>
                            <a:schemeClr val="lt1"/>
                          </a:solidFill>
                          <a:latin typeface="맑은 고딕"/>
                        </a:defRPr>
                      </a:lvl5pPr>
                      <a:lvl6pPr marL="2286000" algn="l" rtl="0" eaLnBrk="1" latinLnBrk="0" hangingPunct="1">
                        <a:defRPr kumimoji="0" b="1" kern="1200">
                          <a:solidFill>
                            <a:schemeClr val="lt1"/>
                          </a:solidFill>
                          <a:latin typeface="맑은 고딕"/>
                        </a:defRPr>
                      </a:lvl6pPr>
                      <a:lvl7pPr marL="2743200" algn="l" rtl="0" eaLnBrk="1" latinLnBrk="0" hangingPunct="1">
                        <a:defRPr kumimoji="0" b="1" kern="1200">
                          <a:solidFill>
                            <a:schemeClr val="lt1"/>
                          </a:solidFill>
                          <a:latin typeface="맑은 고딕"/>
                        </a:defRPr>
                      </a:lvl7pPr>
                      <a:lvl8pPr marL="3200400" algn="l" rtl="0" eaLnBrk="1" latinLnBrk="0" hangingPunct="1">
                        <a:defRPr kumimoji="0" b="1" kern="1200">
                          <a:solidFill>
                            <a:schemeClr val="lt1"/>
                          </a:solidFill>
                          <a:latin typeface="맑은 고딕"/>
                        </a:defRPr>
                      </a:lvl8pPr>
                      <a:lvl9pPr marL="3657600" algn="l" rtl="0" eaLnBrk="1" latinLnBrk="0" hangingPunct="1">
                        <a:defRPr kumimoji="0" b="1" kern="1200">
                          <a:solidFill>
                            <a:schemeClr val="lt1"/>
                          </a:solidFill>
                          <a:latin typeface="맑은 고딕"/>
                        </a:defRPr>
                      </a:lvl9pPr>
                    </a:lstStyle>
                    <a:p>
                      <a:pPr algn="ctr" latinLnBrk="0">
                        <a:lnSpc>
                          <a:spcPct val="100000"/>
                        </a:lnSpc>
                        <a:spcAft>
                          <a:spcPts val="0"/>
                        </a:spcAft>
                      </a:pPr>
                      <a:r>
                        <a:rPr lang="ko-KR" altLang="en-US" sz="1100" kern="100" dirty="0">
                          <a:solidFill>
                            <a:schemeClr val="tx1"/>
                          </a:solidFill>
                          <a:latin typeface="나눔고딕" pitchFamily="50" charset="-127"/>
                          <a:ea typeface="나눔고딕" pitchFamily="50" charset="-127"/>
                          <a:cs typeface="Times New Roman"/>
                        </a:rPr>
                        <a:t>본원 발명</a:t>
                      </a:r>
                      <a:endParaRPr lang="ko-KR" sz="1100" kern="100" dirty="0">
                        <a:solidFill>
                          <a:schemeClr val="tx1"/>
                        </a:solidFill>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gridSpan="7">
                  <a:txBody>
                    <a:bodyPr/>
                    <a:lstStyle/>
                    <a:p>
                      <a:pPr algn="ctr"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선행기술</a:t>
                      </a:r>
                      <a:r>
                        <a:rPr kumimoji="0" lang="en-US" altLang="ko-KR" sz="1100" b="1" kern="100" dirty="0">
                          <a:solidFill>
                            <a:schemeClr val="tx1"/>
                          </a:solidFill>
                          <a:latin typeface="나눔고딕" pitchFamily="50" charset="-127"/>
                          <a:ea typeface="나눔고딕" pitchFamily="50" charset="-127"/>
                          <a:cs typeface="Times New Roman"/>
                        </a:rPr>
                        <a:t>2</a:t>
                      </a:r>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rowSpan="4">
                  <a:txBody>
                    <a:bodyPr/>
                    <a:lstStyle/>
                    <a:p>
                      <a:pPr marL="0" algn="ctr" defTabSz="914400" rtl="0" eaLnBrk="1" latinLnBrk="0" hangingPunct="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대비</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3118222420"/>
                  </a:ext>
                </a:extLst>
              </a:tr>
              <a:tr h="279668">
                <a:tc rowSpan="3">
                  <a:txBody>
                    <a:bodyPr/>
                    <a:lstStyle>
                      <a:lvl1pPr marL="0" algn="l" rtl="0" eaLnBrk="1" latinLnBrk="0" hangingPunct="1">
                        <a:defRPr kumimoji="0" kern="1200">
                          <a:solidFill>
                            <a:schemeClr val="dk1"/>
                          </a:solidFill>
                          <a:latin typeface="맑은 고딕"/>
                        </a:defRPr>
                      </a:lvl1pPr>
                      <a:lvl2pPr marL="457200" algn="l" rtl="0" eaLnBrk="1" latinLnBrk="0" hangingPunct="1">
                        <a:defRPr kumimoji="0" kern="1200">
                          <a:solidFill>
                            <a:schemeClr val="dk1"/>
                          </a:solidFill>
                          <a:latin typeface="맑은 고딕"/>
                        </a:defRPr>
                      </a:lvl2pPr>
                      <a:lvl3pPr marL="914400" algn="l" rtl="0" eaLnBrk="1" latinLnBrk="0" hangingPunct="1">
                        <a:defRPr kumimoji="0" kern="1200">
                          <a:solidFill>
                            <a:schemeClr val="dk1"/>
                          </a:solidFill>
                          <a:latin typeface="맑은 고딕"/>
                        </a:defRPr>
                      </a:lvl3pPr>
                      <a:lvl4pPr marL="1371600" algn="l" rtl="0" eaLnBrk="1" latinLnBrk="0" hangingPunct="1">
                        <a:defRPr kumimoji="0" kern="1200">
                          <a:solidFill>
                            <a:schemeClr val="dk1"/>
                          </a:solidFill>
                          <a:latin typeface="맑은 고딕"/>
                        </a:defRPr>
                      </a:lvl4pPr>
                      <a:lvl5pPr marL="1828800" algn="l" rtl="0" eaLnBrk="1" latinLnBrk="0" hangingPunct="1">
                        <a:defRPr kumimoji="0" kern="1200">
                          <a:solidFill>
                            <a:schemeClr val="dk1"/>
                          </a:solidFill>
                          <a:latin typeface="맑은 고딕"/>
                        </a:defRPr>
                      </a:lvl5pPr>
                      <a:lvl6pPr marL="2286000" algn="l" rtl="0" eaLnBrk="1" latinLnBrk="0" hangingPunct="1">
                        <a:defRPr kumimoji="0" kern="1200">
                          <a:solidFill>
                            <a:schemeClr val="dk1"/>
                          </a:solidFill>
                          <a:latin typeface="맑은 고딕"/>
                        </a:defRPr>
                      </a:lvl6pPr>
                      <a:lvl7pPr marL="2743200" algn="l" rtl="0" eaLnBrk="1" latinLnBrk="0" hangingPunct="1">
                        <a:defRPr kumimoji="0" kern="1200">
                          <a:solidFill>
                            <a:schemeClr val="dk1"/>
                          </a:solidFill>
                          <a:latin typeface="맑은 고딕"/>
                        </a:defRPr>
                      </a:lvl7pPr>
                      <a:lvl8pPr marL="3200400" algn="l" rtl="0" eaLnBrk="1" latinLnBrk="0" hangingPunct="1">
                        <a:defRPr kumimoji="0" kern="1200">
                          <a:solidFill>
                            <a:schemeClr val="dk1"/>
                          </a:solidFill>
                          <a:latin typeface="맑은 고딕"/>
                        </a:defRPr>
                      </a:lvl8pPr>
                      <a:lvl9pPr marL="3657600" algn="l" rtl="0" eaLnBrk="1" latinLnBrk="0" hangingPunct="1">
                        <a:defRPr kumimoji="0" kern="1200">
                          <a:solidFill>
                            <a:schemeClr val="dk1"/>
                          </a:solidFill>
                          <a:latin typeface="맑은 고딕"/>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1100" b="1" kern="100" dirty="0" err="1">
                          <a:solidFill>
                            <a:schemeClr val="tx1"/>
                          </a:solidFill>
                          <a:latin typeface="나눔고딕" pitchFamily="50" charset="-127"/>
                          <a:ea typeface="나눔고딕" pitchFamily="50" charset="-127"/>
                          <a:cs typeface="Times New Roman"/>
                        </a:rPr>
                        <a:t>독립항</a:t>
                      </a:r>
                      <a:r>
                        <a:rPr kumimoji="0" lang="ko-KR" altLang="en-US" sz="1100" b="1" kern="100" dirty="0">
                          <a:solidFill>
                            <a:schemeClr val="tx1"/>
                          </a:solidFill>
                          <a:latin typeface="나눔고딕" pitchFamily="50" charset="-127"/>
                          <a:ea typeface="나눔고딕" pitchFamily="50" charset="-127"/>
                          <a:cs typeface="Times New Roman"/>
                        </a:rPr>
                        <a:t> 예시</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3">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100" dirty="0"/>
                        <a:t>가상물체의</a:t>
                      </a:r>
                      <a:r>
                        <a:rPr lang="en-US" altLang="ko-KR" sz="1100" dirty="0"/>
                        <a:t> </a:t>
                      </a:r>
                      <a:r>
                        <a:rPr lang="ko-KR" altLang="en-US" sz="1100" dirty="0"/>
                        <a:t>충돌 시</a:t>
                      </a:r>
                      <a:r>
                        <a:rPr lang="en-US" altLang="ko-KR" sz="1100" dirty="0"/>
                        <a:t>,</a:t>
                      </a:r>
                      <a:r>
                        <a:rPr lang="ko-KR" altLang="en-US" sz="1100" dirty="0"/>
                        <a:t> 충돌 방향에 따라 하드웨어에 힘 피드백 제어의 변수 중 적어도 하나를 변경</a:t>
                      </a:r>
                      <a:endParaRPr lang="en-US" altLang="ko-KR" sz="11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just"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등록번호</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just" latinLnBrk="0">
                        <a:lnSpc>
                          <a:spcPct val="100000"/>
                        </a:lnSpc>
                        <a:spcAft>
                          <a:spcPts val="0"/>
                        </a:spcAft>
                      </a:pPr>
                      <a:r>
                        <a:rPr lang="en-US" altLang="ko-KR" sz="1100" kern="1200" dirty="0">
                          <a:solidFill>
                            <a:schemeClr val="tx1"/>
                          </a:solidFill>
                          <a:latin typeface="+mn-lt"/>
                          <a:ea typeface="+mn-ea"/>
                          <a:cs typeface="+mn-cs"/>
                        </a:rPr>
                        <a:t>US7158112</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just"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출원인</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gridSpan="2">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ko-KR" sz="1100" kern="1200" dirty="0">
                          <a:solidFill>
                            <a:schemeClr val="tx1"/>
                          </a:solidFill>
                          <a:latin typeface="+mn-lt"/>
                          <a:ea typeface="+mn-ea"/>
                          <a:cs typeface="+mn-cs"/>
                        </a:rPr>
                        <a:t>IMMERSION CORP</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hMerge="1">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ko-KR" sz="1300"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just"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권리현황</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just" latinLnBrk="0">
                        <a:lnSpc>
                          <a:spcPct val="100000"/>
                        </a:lnSpc>
                        <a:spcAft>
                          <a:spcPts val="0"/>
                        </a:spcAft>
                      </a:pPr>
                      <a:r>
                        <a:rPr lang="ko-KR" altLang="en-US" sz="1100" kern="1200" dirty="0">
                          <a:solidFill>
                            <a:schemeClr val="tx1"/>
                          </a:solidFill>
                          <a:latin typeface="+mn-lt"/>
                          <a:ea typeface="+mn-ea"/>
                          <a:cs typeface="+mn-cs"/>
                        </a:rPr>
                        <a:t>권리 만료</a:t>
                      </a:r>
                      <a:endParaRPr lang="en-US" altLang="ko-KR" sz="1100" kern="1200" dirty="0">
                        <a:solidFill>
                          <a:schemeClr val="tx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vMerge="1">
                  <a:txBody>
                    <a:bodyPr/>
                    <a:lstStyle/>
                    <a:p>
                      <a:pPr algn="just" latinLnBrk="0">
                        <a:lnSpc>
                          <a:spcPct val="100000"/>
                        </a:lnSpc>
                        <a:spcAft>
                          <a:spcPts val="0"/>
                        </a:spcAft>
                      </a:pPr>
                      <a:endParaRPr lang="en-US" altLang="ko-KR" sz="13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10001"/>
                  </a:ext>
                </a:extLst>
              </a:tr>
              <a:tr h="182880">
                <a:tc vMerge="1">
                  <a:txBody>
                    <a:bodyPr/>
                    <a:lstStyle/>
                    <a:p>
                      <a:pPr latinLnBrk="1"/>
                      <a:endParaRPr lang="ko-KR" altLang="en-US"/>
                    </a:p>
                  </a:txBody>
                  <a:tcPr/>
                </a:tc>
                <a:tc vMerge="1">
                  <a:txBody>
                    <a:bodyPr/>
                    <a:lstStyle/>
                    <a:p>
                      <a:pPr latinLnBrk="1"/>
                      <a:endParaRPr lang="ko-KR" altLang="en-US"/>
                    </a:p>
                  </a:txBody>
                  <a:tcPr/>
                </a:tc>
                <a:tc>
                  <a:txBody>
                    <a:bodyPr/>
                    <a:lstStyle/>
                    <a:p>
                      <a:pPr algn="just"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출원번호</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just" latinLnBrk="0">
                        <a:lnSpc>
                          <a:spcPct val="100000"/>
                        </a:lnSpc>
                        <a:spcAft>
                          <a:spcPts val="0"/>
                        </a:spcAft>
                      </a:pPr>
                      <a:r>
                        <a:rPr lang="en-US" altLang="ko-KR" sz="1100" kern="1200" dirty="0">
                          <a:solidFill>
                            <a:schemeClr val="tx1"/>
                          </a:solidFill>
                          <a:latin typeface="+mn-lt"/>
                          <a:ea typeface="+mn-ea"/>
                          <a:cs typeface="+mn-cs"/>
                        </a:rPr>
                        <a:t>US09/934739</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just"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출원일</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gridSpan="2">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ko-KR" sz="1100" kern="1200" dirty="0">
                          <a:solidFill>
                            <a:schemeClr val="tx1"/>
                          </a:solidFill>
                          <a:latin typeface="+mn-lt"/>
                          <a:ea typeface="+mn-ea"/>
                          <a:cs typeface="+mn-cs"/>
                        </a:rPr>
                        <a:t>2001-08-22</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hMerge="1">
                  <a:txBody>
                    <a:bodyPr/>
                    <a:lstStyle/>
                    <a:p>
                      <a:pPr latinLnBrk="1"/>
                      <a:endParaRPr lang="ko-KR" altLang="en-US"/>
                    </a:p>
                  </a:txBody>
                  <a:tcPr/>
                </a:tc>
                <a:tc>
                  <a:txBody>
                    <a:bodyPr/>
                    <a:lstStyle/>
                    <a:p>
                      <a:pPr algn="just"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패밀리</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just" latinLnBrk="0">
                        <a:lnSpc>
                          <a:spcPct val="100000"/>
                        </a:lnSpc>
                        <a:spcAft>
                          <a:spcPts val="0"/>
                        </a:spcAft>
                      </a:pPr>
                      <a:r>
                        <a:rPr lang="en-US" altLang="ko-KR" sz="1100" kern="1200" dirty="0">
                          <a:solidFill>
                            <a:schemeClr val="tx1"/>
                          </a:solidFill>
                          <a:latin typeface="+mn-lt"/>
                          <a:ea typeface="+mn-ea"/>
                          <a:cs typeface="+mn-cs"/>
                        </a:rPr>
                        <a:t>11</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vMerge="1">
                  <a:txBody>
                    <a:bodyPr/>
                    <a:lstStyle/>
                    <a:p>
                      <a:pPr latinLnBrk="1"/>
                      <a:endParaRPr lang="ko-KR" altLang="en-US"/>
                    </a:p>
                  </a:txBody>
                  <a:tcPr/>
                </a:tc>
                <a:extLst>
                  <a:ext uri="{0D108BD9-81ED-4DB2-BD59-A6C34878D82A}">
                    <a16:rowId xmlns:a16="http://schemas.microsoft.com/office/drawing/2014/main" val="147088417"/>
                  </a:ext>
                </a:extLst>
              </a:tr>
              <a:tr h="365760">
                <a:tc vMerge="1">
                  <a:txBody>
                    <a:bodyPr/>
                    <a:lstStyle/>
                    <a:p>
                      <a:pPr latinLnBrk="1"/>
                      <a:endParaRPr lang="ko-KR" altLang="en-US"/>
                    </a:p>
                  </a:txBody>
                  <a:tcPr/>
                </a:tc>
                <a:tc vMerge="1">
                  <a:txBody>
                    <a:bodyPr/>
                    <a:lstStyle/>
                    <a:p>
                      <a:pPr latinLnBrk="1"/>
                      <a:endParaRPr lang="ko-KR" altLang="en-US"/>
                    </a:p>
                  </a:txBody>
                  <a:tcPr/>
                </a:tc>
                <a:tc>
                  <a:txBody>
                    <a:bodyPr/>
                    <a:lstStyle/>
                    <a:p>
                      <a:pPr algn="just"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명칭</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gridSpan="6">
                  <a:txBody>
                    <a:bodyPr/>
                    <a:lstStyle/>
                    <a:p>
                      <a:r>
                        <a:rPr lang="en-US" altLang="ko-KR" sz="1100" kern="1200" dirty="0">
                          <a:solidFill>
                            <a:schemeClr val="tx1"/>
                          </a:solidFill>
                          <a:latin typeface="+mn-lt"/>
                          <a:ea typeface="+mn-ea"/>
                          <a:cs typeface="+mn-cs"/>
                        </a:rPr>
                        <a:t>Interactions between simulated objects with force feedback</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hMerge="1">
                  <a:txBody>
                    <a:bodyPr/>
                    <a:lstStyle/>
                    <a:p>
                      <a:pPr algn="just" latinLnBrk="0">
                        <a:lnSpc>
                          <a:spcPct val="100000"/>
                        </a:lnSpc>
                        <a:spcAft>
                          <a:spcPts val="0"/>
                        </a:spcAft>
                      </a:pPr>
                      <a:endParaRPr lang="en-US" altLang="ko-KR" sz="13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tcPr>
                </a:tc>
                <a:tc hMerge="1">
                  <a:txBody>
                    <a:bodyPr/>
                    <a:lstStyle/>
                    <a:p>
                      <a:pPr latinLnBrk="1"/>
                      <a:endParaRPr lang="ko-KR" altLang="en-US"/>
                    </a:p>
                  </a:txBody>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tcPr>
                </a:tc>
                <a:tc vMerge="1">
                  <a:txBody>
                    <a:bodyPr/>
                    <a:lstStyle/>
                    <a:p>
                      <a:pPr latinLnBrk="1"/>
                      <a:endParaRPr lang="ko-KR" altLang="en-US"/>
                    </a:p>
                  </a:txBody>
                  <a:tcPr/>
                </a:tc>
                <a:extLst>
                  <a:ext uri="{0D108BD9-81ED-4DB2-BD59-A6C34878D82A}">
                    <a16:rowId xmlns:a16="http://schemas.microsoft.com/office/drawing/2014/main" val="2985670365"/>
                  </a:ext>
                </a:extLst>
              </a:tr>
              <a:tr h="362688">
                <a:tc rowSpan="2">
                  <a:txBody>
                    <a:bodyPr/>
                    <a:lstStyle/>
                    <a:p>
                      <a:pPr algn="ctr" latinLnBrk="1"/>
                      <a:r>
                        <a:rPr kumimoji="0" lang="ko-KR" altLang="en-US" sz="1100" b="1" kern="100" dirty="0">
                          <a:solidFill>
                            <a:schemeClr val="tx1"/>
                          </a:solidFill>
                          <a:latin typeface="나눔고딕" pitchFamily="50" charset="-127"/>
                          <a:ea typeface="나눔고딕" pitchFamily="50" charset="-127"/>
                          <a:cs typeface="Times New Roman"/>
                        </a:rPr>
                        <a:t>구성요소</a:t>
                      </a:r>
                      <a:r>
                        <a:rPr kumimoji="0" lang="en-US" altLang="ko-KR" sz="1100" b="1" kern="100" dirty="0">
                          <a:solidFill>
                            <a:schemeClr val="tx1"/>
                          </a:solidFill>
                          <a:latin typeface="나눔고딕" pitchFamily="50" charset="-127"/>
                          <a:ea typeface="나눔고딕" pitchFamily="50" charset="-127"/>
                          <a:cs typeface="Times New Roman"/>
                        </a:rPr>
                        <a:t>1</a:t>
                      </a:r>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2">
                  <a:txBody>
                    <a:bodyPr/>
                    <a:lstStyle/>
                    <a:p>
                      <a:pPr marL="0" indent="0" latinLnBrk="1">
                        <a:buNone/>
                      </a:pPr>
                      <a:r>
                        <a:rPr lang="ko-KR" altLang="en-US" sz="1100" kern="1200" dirty="0">
                          <a:solidFill>
                            <a:schemeClr val="tx1"/>
                          </a:solidFill>
                          <a:latin typeface="+mn-lt"/>
                          <a:ea typeface="+mn-ea"/>
                          <a:cs typeface="+mn-cs"/>
                        </a:rPr>
                        <a:t>가상 물체의 </a:t>
                      </a:r>
                      <a:r>
                        <a:rPr lang="ko-KR" altLang="en-US" sz="1100" u="sng" kern="1200" dirty="0">
                          <a:solidFill>
                            <a:schemeClr val="tx1"/>
                          </a:solidFill>
                          <a:latin typeface="+mn-lt"/>
                          <a:ea typeface="+mn-ea"/>
                          <a:cs typeface="+mn-cs"/>
                        </a:rPr>
                        <a:t>충돌 시</a:t>
                      </a:r>
                      <a:r>
                        <a:rPr lang="ko-KR" altLang="en-US" sz="1100" kern="1200" dirty="0">
                          <a:solidFill>
                            <a:schemeClr val="tx1"/>
                          </a:solidFill>
                          <a:latin typeface="+mn-lt"/>
                          <a:ea typeface="+mn-ea"/>
                          <a:cs typeface="+mn-cs"/>
                        </a:rPr>
                        <a:t> 힘 피드백 제어의 변수 중 적어도 하나를 변경</a:t>
                      </a:r>
                      <a:r>
                        <a:rPr lang="en-US" altLang="ko-KR" sz="1100" kern="1200" dirty="0">
                          <a:solidFill>
                            <a:schemeClr val="tx1"/>
                          </a:solidFill>
                          <a:latin typeface="+mn-lt"/>
                          <a:ea typeface="+mn-ea"/>
                          <a:cs typeface="+mn-cs"/>
                        </a:rPr>
                        <a:t>. </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rowSpan="3" gridSpan="4">
                  <a:txBody>
                    <a:bodyPr/>
                    <a:lstStyle/>
                    <a:p>
                      <a:pPr marL="0" indent="0" algn="just" latinLnBrk="0">
                        <a:lnSpc>
                          <a:spcPct val="100000"/>
                        </a:lnSpc>
                        <a:spcAft>
                          <a:spcPts val="0"/>
                        </a:spcAft>
                        <a:buFont typeface="Arial" panose="020B0604020202020204" pitchFamily="34" charset="0"/>
                        <a:buNone/>
                      </a:pPr>
                      <a:r>
                        <a:rPr lang="en-US" altLang="ko-KR" sz="1100" kern="1200" dirty="0">
                          <a:solidFill>
                            <a:schemeClr val="tx1"/>
                          </a:solidFill>
                          <a:latin typeface="+mn-lt"/>
                          <a:ea typeface="+mn-ea"/>
                          <a:cs typeface="+mn-cs"/>
                        </a:rPr>
                        <a:t>* </a:t>
                      </a:r>
                      <a:r>
                        <a:rPr lang="ko-KR" altLang="en-US" sz="1100" kern="1200" dirty="0">
                          <a:solidFill>
                            <a:schemeClr val="tx1"/>
                          </a:solidFill>
                          <a:latin typeface="+mn-lt"/>
                          <a:ea typeface="+mn-ea"/>
                          <a:cs typeface="+mn-cs"/>
                        </a:rPr>
                        <a:t>청구항</a:t>
                      </a:r>
                      <a:r>
                        <a:rPr lang="en-US" altLang="ko-KR" sz="1100" kern="1200" dirty="0">
                          <a:solidFill>
                            <a:schemeClr val="tx1"/>
                          </a:solidFill>
                          <a:latin typeface="+mn-lt"/>
                          <a:ea typeface="+mn-ea"/>
                          <a:cs typeface="+mn-cs"/>
                        </a:rPr>
                        <a:t>10</a:t>
                      </a:r>
                    </a:p>
                    <a:p>
                      <a:r>
                        <a:rPr lang="en-US" altLang="ko-KR" sz="1100" kern="1200" dirty="0">
                          <a:solidFill>
                            <a:schemeClr val="tx1"/>
                          </a:solidFill>
                          <a:latin typeface="+mn-lt"/>
                          <a:ea typeface="+mn-ea"/>
                          <a:cs typeface="+mn-cs"/>
                        </a:rPr>
                        <a:t>A method, comprising:</a:t>
                      </a:r>
                    </a:p>
                    <a:p>
                      <a:r>
                        <a:rPr lang="en-US" altLang="ko-KR" sz="1100" kern="1200" dirty="0">
                          <a:solidFill>
                            <a:schemeClr val="tx1"/>
                          </a:solidFill>
                          <a:latin typeface="+mn-lt"/>
                          <a:ea typeface="+mn-ea"/>
                          <a:cs typeface="+mn-cs"/>
                        </a:rPr>
                        <a:t>updating data values associated with a first graphical object based on movement of at least a portion of a first force feedback device;</a:t>
                      </a:r>
                    </a:p>
                    <a:p>
                      <a:r>
                        <a:rPr lang="en-US" altLang="ko-KR" sz="1100" kern="1200" dirty="0">
                          <a:solidFill>
                            <a:schemeClr val="tx1"/>
                          </a:solidFill>
                          <a:latin typeface="+mn-lt"/>
                          <a:ea typeface="+mn-ea"/>
                          <a:cs typeface="+mn-cs"/>
                        </a:rPr>
                        <a:t>updating data values associated with a second graphical object based on movement of at least a portion of a second force feedback device;</a:t>
                      </a:r>
                    </a:p>
                    <a:p>
                      <a:r>
                        <a:rPr lang="en-US" altLang="ko-KR" sz="1100" kern="1200" dirty="0">
                          <a:solidFill>
                            <a:schemeClr val="tx1"/>
                          </a:solidFill>
                          <a:latin typeface="+mn-lt"/>
                          <a:ea typeface="+mn-ea"/>
                          <a:cs typeface="+mn-cs"/>
                        </a:rPr>
                        <a:t>wherein the first force feedback device is coupled to a first host computer, and the second force feedback device is coupled to a second host computer, wherein the first and second host computer are connected via a network connection;</a:t>
                      </a:r>
                    </a:p>
                    <a:p>
                      <a:r>
                        <a:rPr lang="en-US" altLang="ko-KR" sz="1100" kern="1200" dirty="0">
                          <a:solidFill>
                            <a:schemeClr val="tx1"/>
                          </a:solidFill>
                          <a:latin typeface="+mn-lt"/>
                          <a:ea typeface="+mn-ea"/>
                          <a:cs typeface="+mn-cs"/>
                        </a:rPr>
                        <a:t>determining whether the first graphical object has engaged the second graphical object based on a path of the first graphical object associated with a prior position of the first graphical object;</a:t>
                      </a:r>
                    </a:p>
                    <a:p>
                      <a:r>
                        <a:rPr lang="en-US" altLang="ko-KR" sz="1100" u="sng" kern="1200" dirty="0">
                          <a:solidFill>
                            <a:schemeClr val="tx1"/>
                          </a:solidFill>
                          <a:latin typeface="+mn-lt"/>
                          <a:ea typeface="+mn-ea"/>
                          <a:cs typeface="+mn-cs"/>
                        </a:rPr>
                        <a:t>displaying in a graphical environment the first graphical object as remaining engaged with the second graphical object if it is determined that the path of the first graphical object passes through the second graphical object</a:t>
                      </a:r>
                      <a:r>
                        <a:rPr lang="en-US" altLang="ko-KR" sz="1100" kern="1200" dirty="0">
                          <a:solidFill>
                            <a:schemeClr val="tx1"/>
                          </a:solidFill>
                          <a:latin typeface="+mn-lt"/>
                          <a:ea typeface="+mn-ea"/>
                          <a:cs typeface="+mn-cs"/>
                        </a:rPr>
                        <a:t>; and</a:t>
                      </a:r>
                    </a:p>
                    <a:p>
                      <a:r>
                        <a:rPr lang="en-US" altLang="ko-KR" sz="1100" kern="1200" dirty="0">
                          <a:solidFill>
                            <a:schemeClr val="tx1"/>
                          </a:solidFill>
                          <a:latin typeface="+mn-lt"/>
                          <a:ea typeface="+mn-ea"/>
                          <a:cs typeface="+mn-cs"/>
                        </a:rPr>
                        <a:t>outputting a force feedback signal to at least one actuator of the force feedback device, </a:t>
                      </a:r>
                    </a:p>
                    <a:p>
                      <a:r>
                        <a:rPr lang="en-US" altLang="ko-KR" sz="1100" u="sng" kern="1200" dirty="0">
                          <a:solidFill>
                            <a:schemeClr val="tx1"/>
                          </a:solidFill>
                          <a:latin typeface="+mn-lt"/>
                          <a:ea typeface="+mn-ea"/>
                          <a:cs typeface="+mn-cs"/>
                        </a:rPr>
                        <a:t>the force feedback signal being operative to output an opposing force on at least a portion of the force feedback device</a:t>
                      </a:r>
                      <a:r>
                        <a:rPr lang="en-US" altLang="ko-KR" sz="1100" kern="1200" dirty="0">
                          <a:solidFill>
                            <a:schemeClr val="tx1"/>
                          </a:solidFill>
                          <a:latin typeface="+mn-lt"/>
                          <a:ea typeface="+mn-ea"/>
                          <a:cs typeface="+mn-cs"/>
                        </a:rPr>
                        <a:t> </a:t>
                      </a:r>
                      <a:r>
                        <a:rPr lang="en-US" altLang="ko-KR" sz="1100" u="sng" kern="1200" dirty="0">
                          <a:solidFill>
                            <a:schemeClr val="tx1"/>
                          </a:solidFill>
                          <a:latin typeface="+mn-lt"/>
                          <a:ea typeface="+mn-ea"/>
                          <a:cs typeface="+mn-cs"/>
                        </a:rPr>
                        <a:t>in a direction approximately opposite to the path of the first graphical object</a:t>
                      </a:r>
                      <a:r>
                        <a:rPr lang="en-US" altLang="ko-KR" sz="1100" kern="1200" dirty="0">
                          <a:solidFill>
                            <a:schemeClr val="tx1"/>
                          </a:solidFill>
                          <a:latin typeface="+mn-lt"/>
                          <a:ea typeface="+mn-ea"/>
                          <a:cs typeface="+mn-cs"/>
                        </a:rPr>
                        <a:t> while the first graphical object engages the second graphical object.</a:t>
                      </a: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3" hMerge="1">
                  <a:txBody>
                    <a:bodyPr/>
                    <a:lstStyle/>
                    <a:p>
                      <a:pPr latinLnBrk="1"/>
                      <a:endParaRPr lang="ko-KR" altLang="en-US"/>
                    </a:p>
                  </a:txBody>
                  <a:tcPr/>
                </a:tc>
                <a:tc rowSpan="3" hMerge="1">
                  <a:txBody>
                    <a:bodyPr/>
                    <a:lstStyle/>
                    <a:p>
                      <a:pPr latinLnBrk="1"/>
                      <a:endParaRPr lang="ko-KR" altLang="en-US"/>
                    </a:p>
                  </a:txBody>
                  <a:tcPr/>
                </a:tc>
                <a:tc rowSpan="3"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gridSpan="3">
                  <a:txBody>
                    <a:bodyPr/>
                    <a:lstStyle/>
                    <a:p>
                      <a:pPr algn="ctr"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대표도면</a:t>
                      </a:r>
                      <a:endParaRPr lang="en-US" altLang="ko-KR" sz="1300" kern="100" dirty="0">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algn="ctr" latinLnBrk="1"/>
                      <a:r>
                        <a:rPr kumimoji="0" lang="ko-KR" altLang="en-US" sz="1100" b="1" kern="100" dirty="0">
                          <a:solidFill>
                            <a:schemeClr val="tx1"/>
                          </a:solidFill>
                          <a:latin typeface="나눔고딕" pitchFamily="50" charset="-127"/>
                          <a:ea typeface="나눔고딕" pitchFamily="50" charset="-127"/>
                          <a:cs typeface="Times New Roman"/>
                        </a:rPr>
                        <a:t>대표도면</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rowSpan="2">
                  <a:txBody>
                    <a:bodyPr/>
                    <a:lstStyle/>
                    <a:p>
                      <a:pPr algn="ctr" latinLnBrk="1"/>
                      <a:r>
                        <a:rPr lang="ko-KR" altLang="en-US" sz="1100" kern="1200" dirty="0">
                          <a:solidFill>
                            <a:schemeClr val="tx1"/>
                          </a:solidFill>
                          <a:latin typeface="+mn-lt"/>
                          <a:ea typeface="+mn-ea"/>
                          <a:cs typeface="+mn-cs"/>
                        </a:rPr>
                        <a:t>일부유사</a:t>
                      </a:r>
                    </a:p>
                  </a:txBody>
                  <a:tcPr anchor="ctr">
                    <a:lnL w="190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2957250141"/>
                  </a:ext>
                </a:extLst>
              </a:tr>
              <a:tr h="1295400">
                <a:tc vMerge="1">
                  <a:txBody>
                    <a:bodyPr/>
                    <a:lstStyle/>
                    <a:p>
                      <a:pPr latinLnBrk="1"/>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vMerge="1">
                  <a:txBody>
                    <a:bodyPr/>
                    <a:lstStyle/>
                    <a:p>
                      <a:pPr marL="0" indent="0" latinLnBrk="1">
                        <a:buNone/>
                      </a:pPr>
                      <a:endParaRPr lang="en-US" altLang="ko-KR" sz="1400" kern="1200" dirty="0">
                        <a:solidFill>
                          <a:schemeClr val="tx1"/>
                        </a:solidFill>
                        <a:latin typeface="+mn-lt"/>
                        <a:ea typeface="+mn-ea"/>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gridSpan="4" vMerge="1">
                  <a:txBody>
                    <a:bodyPr/>
                    <a:lstStyle/>
                    <a:p>
                      <a:pPr algn="just" latinLnBrk="0">
                        <a:lnSpc>
                          <a:spcPct val="100000"/>
                        </a:lnSpc>
                        <a:spcAft>
                          <a:spcPts val="0"/>
                        </a:spcAft>
                      </a:pPr>
                      <a:endParaRPr lang="en-US" altLang="ko-KR" sz="13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rowSpan="2" gridSpan="3">
                  <a:txBody>
                    <a:bodyPr/>
                    <a:lstStyle/>
                    <a:p>
                      <a:pPr latinLnBrk="1"/>
                      <a:endParaRPr lang="ko-KR" altLang="en-US"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2" hMerge="1">
                  <a:txBody>
                    <a:bodyPr/>
                    <a:lstStyle/>
                    <a:p>
                      <a:pPr latinLnBrk="1"/>
                      <a:endParaRPr lang="ko-KR" altLang="en-US"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2" hMerge="1">
                  <a:txBody>
                    <a:bodyPr/>
                    <a:lstStyle/>
                    <a:p>
                      <a:pPr latinLnBrk="1"/>
                      <a:endParaRPr lang="ko-KR" altLang="en-US"/>
                    </a:p>
                  </a:txBody>
                  <a:tcPr/>
                </a:tc>
                <a:tc vMerge="1">
                  <a:txBody>
                    <a:bodyPr/>
                    <a:lstStyle/>
                    <a:p>
                      <a:pPr latinLnBrk="1"/>
                      <a:endParaRPr lang="ko-KR" altLang="en-US" sz="1300"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1356027890"/>
                  </a:ext>
                </a:extLst>
              </a:tr>
              <a:tr h="1780273">
                <a:tc>
                  <a:txBody>
                    <a:bodyPr/>
                    <a:lstStyle/>
                    <a:p>
                      <a:pPr algn="ctr" latinLnBrk="1"/>
                      <a:r>
                        <a:rPr kumimoji="0" lang="ko-KR" altLang="en-US" sz="1100" b="1" kern="100" dirty="0">
                          <a:solidFill>
                            <a:schemeClr val="tx1"/>
                          </a:solidFill>
                          <a:latin typeface="나눔고딕" pitchFamily="50" charset="-127"/>
                          <a:ea typeface="나눔고딕" pitchFamily="50" charset="-127"/>
                          <a:cs typeface="Times New Roman"/>
                        </a:rPr>
                        <a:t>구성요소</a:t>
                      </a:r>
                      <a:r>
                        <a:rPr kumimoji="0" lang="en-US" altLang="ko-KR" sz="1100" b="1" kern="100" dirty="0">
                          <a:solidFill>
                            <a:schemeClr val="tx1"/>
                          </a:solidFill>
                          <a:latin typeface="나눔고딕" pitchFamily="50" charset="-127"/>
                          <a:ea typeface="나눔고딕" pitchFamily="50" charset="-127"/>
                          <a:cs typeface="Times New Roman"/>
                        </a:rPr>
                        <a:t>2</a:t>
                      </a:r>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u="sng" kern="1200" dirty="0">
                          <a:solidFill>
                            <a:schemeClr val="tx1"/>
                          </a:solidFill>
                          <a:latin typeface="+mn-lt"/>
                          <a:ea typeface="+mn-ea"/>
                          <a:cs typeface="+mn-cs"/>
                        </a:rPr>
                        <a:t>충돌방향</a:t>
                      </a:r>
                      <a:r>
                        <a:rPr lang="ko-KR" altLang="en-US" sz="1100" kern="1200" dirty="0">
                          <a:solidFill>
                            <a:schemeClr val="tx1"/>
                          </a:solidFill>
                          <a:latin typeface="+mn-lt"/>
                          <a:ea typeface="+mn-ea"/>
                          <a:cs typeface="+mn-cs"/>
                        </a:rPr>
                        <a:t>에 따라 변수를 변경</a:t>
                      </a:r>
                      <a:endParaRPr lang="en-US" altLang="ko-KR" sz="1100" kern="1200" dirty="0">
                        <a:solidFill>
                          <a:schemeClr val="tx1"/>
                        </a:solidFill>
                        <a:latin typeface="+mn-lt"/>
                        <a:ea typeface="+mn-ea"/>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gridSpan="4" vMerge="1">
                  <a:txBody>
                    <a:bodyPr/>
                    <a:lstStyle/>
                    <a:p>
                      <a:pPr marL="285750" indent="-285750" algn="just" latinLnBrk="0">
                        <a:lnSpc>
                          <a:spcPct val="100000"/>
                        </a:lnSpc>
                        <a:spcAft>
                          <a:spcPts val="0"/>
                        </a:spcAft>
                        <a:buFont typeface="Arial" panose="020B0604020202020204" pitchFamily="34" charset="0"/>
                        <a:buChar char="•"/>
                      </a:pPr>
                      <a:endParaRPr lang="en-US" altLang="ko-KR" sz="1300" u="sng"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gridSpan="3" vMerge="1">
                  <a:txBody>
                    <a:bodyPr/>
                    <a:lstStyle/>
                    <a:p>
                      <a:pPr marL="0" indent="0" algn="just" latinLnBrk="0">
                        <a:lnSpc>
                          <a:spcPct val="100000"/>
                        </a:lnSpc>
                        <a:spcAft>
                          <a:spcPts val="0"/>
                        </a:spcAft>
                        <a:buFont typeface="Arial" panose="020B0604020202020204" pitchFamily="34" charset="0"/>
                        <a:buNone/>
                      </a:pPr>
                      <a:endParaRPr lang="en-US" altLang="ko-KR" sz="1300" u="sng" kern="100" dirty="0">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vMerge="1">
                  <a:txBody>
                    <a:bodyPr/>
                    <a:lstStyle/>
                    <a:p>
                      <a:pPr latinLnBrk="1"/>
                      <a:endParaRPr lang="ko-KR" altLang="en-US"/>
                    </a:p>
                  </a:txBody>
                  <a:tcPr/>
                </a:tc>
                <a:tc hMerge="1" vMerge="1">
                  <a:txBody>
                    <a:bodyPr/>
                    <a:lstStyle/>
                    <a:p>
                      <a:pPr latinLnBrk="1"/>
                      <a:endParaRPr lang="ko-KR" altLang="en-US"/>
                    </a:p>
                  </a:txBody>
                  <a:tcPr/>
                </a:tc>
                <a:tc>
                  <a:txBody>
                    <a:bodyPr/>
                    <a:lstStyle/>
                    <a:p>
                      <a:pPr algn="ctr" latinLnBrk="1"/>
                      <a:r>
                        <a:rPr lang="ko-KR" altLang="en-US" sz="1100" kern="1200" dirty="0">
                          <a:solidFill>
                            <a:schemeClr val="tx1"/>
                          </a:solidFill>
                          <a:latin typeface="+mn-lt"/>
                          <a:ea typeface="+mn-ea"/>
                          <a:cs typeface="+mn-cs"/>
                        </a:rPr>
                        <a:t>유사</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3760713930"/>
                  </a:ext>
                </a:extLst>
              </a:tr>
              <a:tr h="282208">
                <a:tc>
                  <a:txBody>
                    <a:bodyPr/>
                    <a:lstStyle/>
                    <a:p>
                      <a:pPr algn="ctr"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검토의견</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gridSpan="9">
                  <a:txBody>
                    <a:bodyPr/>
                    <a:lstStyle/>
                    <a:p>
                      <a:pPr marL="400050" indent="-400050" algn="l" latinLnBrk="0">
                        <a:lnSpc>
                          <a:spcPct val="100000"/>
                        </a:lnSpc>
                        <a:spcAft>
                          <a:spcPts val="0"/>
                        </a:spcAft>
                        <a:buAutoNum type="romanLcParenR"/>
                      </a:pPr>
                      <a:r>
                        <a:rPr lang="ko-KR" altLang="en-US" sz="1100" u="none" kern="1200" dirty="0">
                          <a:solidFill>
                            <a:schemeClr val="tx1"/>
                          </a:solidFill>
                          <a:latin typeface="+mn-lt"/>
                          <a:ea typeface="+mn-ea"/>
                          <a:cs typeface="+mn-cs"/>
                        </a:rPr>
                        <a:t>본원발명의 </a:t>
                      </a:r>
                      <a:r>
                        <a:rPr lang="ko-KR" altLang="en-US" sz="1100" u="sng" kern="1200" dirty="0">
                          <a:solidFill>
                            <a:schemeClr val="tx1"/>
                          </a:solidFill>
                          <a:latin typeface="+mn-lt"/>
                          <a:ea typeface="+mn-ea"/>
                          <a:cs typeface="+mn-cs"/>
                        </a:rPr>
                        <a:t>구성요소 </a:t>
                      </a:r>
                      <a:r>
                        <a:rPr lang="en-US" altLang="ko-KR" sz="1100" u="sng" kern="1200" dirty="0">
                          <a:solidFill>
                            <a:schemeClr val="tx1"/>
                          </a:solidFill>
                          <a:latin typeface="+mn-lt"/>
                          <a:ea typeface="+mn-ea"/>
                          <a:cs typeface="+mn-cs"/>
                        </a:rPr>
                        <a:t>1 </a:t>
                      </a:r>
                      <a:r>
                        <a:rPr lang="ko-KR" altLang="en-US" sz="1100" u="sng" kern="1200" dirty="0">
                          <a:solidFill>
                            <a:schemeClr val="tx1"/>
                          </a:solidFill>
                          <a:latin typeface="+mn-lt"/>
                          <a:ea typeface="+mn-ea"/>
                          <a:cs typeface="+mn-cs"/>
                        </a:rPr>
                        <a:t>및 </a:t>
                      </a:r>
                      <a:r>
                        <a:rPr lang="en-US" altLang="ko-KR" sz="1100" u="sng" kern="1200" dirty="0">
                          <a:solidFill>
                            <a:schemeClr val="tx1"/>
                          </a:solidFill>
                          <a:latin typeface="+mn-lt"/>
                          <a:ea typeface="+mn-ea"/>
                          <a:cs typeface="+mn-cs"/>
                        </a:rPr>
                        <a:t>2</a:t>
                      </a:r>
                      <a:r>
                        <a:rPr lang="ko-KR" altLang="en-US" sz="1100" u="sng" kern="1200" dirty="0">
                          <a:solidFill>
                            <a:schemeClr val="tx1"/>
                          </a:solidFill>
                          <a:latin typeface="+mn-lt"/>
                          <a:ea typeface="+mn-ea"/>
                          <a:cs typeface="+mn-cs"/>
                        </a:rPr>
                        <a:t>에 유사한 구성이 선행기술 </a:t>
                      </a:r>
                      <a:r>
                        <a:rPr lang="en-US" altLang="ko-KR" sz="1100" u="sng" kern="1200" dirty="0">
                          <a:solidFill>
                            <a:schemeClr val="tx1"/>
                          </a:solidFill>
                          <a:latin typeface="+mn-lt"/>
                          <a:ea typeface="+mn-ea"/>
                          <a:cs typeface="+mn-cs"/>
                        </a:rPr>
                        <a:t>1 </a:t>
                      </a:r>
                      <a:r>
                        <a:rPr lang="ko-KR" altLang="en-US" sz="1100" u="sng" kern="1200" dirty="0">
                          <a:solidFill>
                            <a:schemeClr val="tx1"/>
                          </a:solidFill>
                          <a:latin typeface="+mn-lt"/>
                          <a:ea typeface="+mn-ea"/>
                          <a:cs typeface="+mn-cs"/>
                        </a:rPr>
                        <a:t>및 </a:t>
                      </a:r>
                      <a:r>
                        <a:rPr lang="en-US" altLang="ko-KR" sz="1100" u="sng" kern="1200" dirty="0">
                          <a:solidFill>
                            <a:schemeClr val="tx1"/>
                          </a:solidFill>
                          <a:latin typeface="+mn-lt"/>
                          <a:ea typeface="+mn-ea"/>
                          <a:cs typeface="+mn-cs"/>
                        </a:rPr>
                        <a:t>2</a:t>
                      </a:r>
                      <a:r>
                        <a:rPr lang="ko-KR" altLang="en-US" sz="1100" u="sng" kern="1200" dirty="0">
                          <a:solidFill>
                            <a:schemeClr val="tx1"/>
                          </a:solidFill>
                          <a:latin typeface="+mn-lt"/>
                          <a:ea typeface="+mn-ea"/>
                          <a:cs typeface="+mn-cs"/>
                        </a:rPr>
                        <a:t>에 개시되어 신규성 및 진보성이 없다</a:t>
                      </a:r>
                      <a:r>
                        <a:rPr lang="ko-KR" altLang="en-US" sz="1100" u="none" kern="1200" dirty="0">
                          <a:solidFill>
                            <a:schemeClr val="tx1"/>
                          </a:solidFill>
                          <a:latin typeface="+mn-lt"/>
                          <a:ea typeface="+mn-ea"/>
                          <a:cs typeface="+mn-cs"/>
                        </a:rPr>
                        <a:t>고 판단됨</a:t>
                      </a:r>
                      <a:endParaRPr lang="en-US" altLang="ko-KR" sz="1100" u="none" kern="1200" dirty="0">
                        <a:solidFill>
                          <a:schemeClr val="tx1"/>
                        </a:solidFill>
                        <a:latin typeface="+mn-lt"/>
                        <a:ea typeface="+mn-ea"/>
                        <a:cs typeface="+mn-cs"/>
                      </a:endParaRPr>
                    </a:p>
                    <a:p>
                      <a:pPr marL="0" indent="0" algn="l" latinLnBrk="0">
                        <a:lnSpc>
                          <a:spcPct val="100000"/>
                        </a:lnSpc>
                        <a:spcAft>
                          <a:spcPts val="0"/>
                        </a:spcAft>
                        <a:buNone/>
                      </a:pPr>
                      <a:r>
                        <a:rPr lang="en-US" altLang="ko-KR" sz="1100" u="sng" kern="1200" dirty="0">
                          <a:solidFill>
                            <a:schemeClr val="tx1"/>
                          </a:solidFill>
                          <a:latin typeface="+mn-lt"/>
                          <a:ea typeface="+mn-ea"/>
                          <a:cs typeface="+mn-cs"/>
                        </a:rPr>
                        <a:t> </a:t>
                      </a:r>
                      <a:endParaRPr lang="en-US" altLang="ko-KR" sz="1100" u="none" kern="1200" dirty="0">
                        <a:solidFill>
                          <a:schemeClr val="tx1"/>
                        </a:solidFill>
                        <a:latin typeface="+mn-lt"/>
                        <a:ea typeface="+mn-ea"/>
                        <a:cs typeface="+mn-cs"/>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hMerge="1">
                  <a:txBody>
                    <a:bodyPr/>
                    <a:lstStyle/>
                    <a:p>
                      <a:pPr algn="ctr" latinLnBrk="0">
                        <a:lnSpc>
                          <a:spcPct val="100000"/>
                        </a:lnSpc>
                        <a:spcAft>
                          <a:spcPts val="0"/>
                        </a:spcAft>
                      </a:pPr>
                      <a:endParaRPr kumimoji="0" lang="en-US" altLang="ko-KR" sz="1400" b="1" kern="1200" dirty="0">
                        <a:solidFill>
                          <a:schemeClr val="tx1"/>
                        </a:solidFill>
                        <a:latin typeface="맑은 고딕"/>
                        <a:ea typeface="+mn-ea"/>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0D8E8"/>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algn="ctr" latinLnBrk="1"/>
                      <a:endParaRPr lang="ko-KR" altLang="en-US" sz="1400" kern="1200" dirty="0">
                        <a:solidFill>
                          <a:schemeClr val="tx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extLst>
                  <a:ext uri="{0D108BD9-81ED-4DB2-BD59-A6C34878D82A}">
                    <a16:rowId xmlns:a16="http://schemas.microsoft.com/office/drawing/2014/main" val="2749118813"/>
                  </a:ext>
                </a:extLst>
              </a:tr>
            </a:tbl>
          </a:graphicData>
        </a:graphic>
      </p:graphicFrame>
      <p:pic>
        <p:nvPicPr>
          <p:cNvPr id="5" name="그림 4">
            <a:extLst>
              <a:ext uri="{FF2B5EF4-FFF2-40B4-BE49-F238E27FC236}">
                <a16:creationId xmlns:a16="http://schemas.microsoft.com/office/drawing/2014/main" id="{CB48C491-2FDE-4F42-9012-9C185C566F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8073" y="2679700"/>
            <a:ext cx="1972588" cy="2985780"/>
          </a:xfrm>
          <a:prstGeom prst="rect">
            <a:avLst/>
          </a:prstGeom>
        </p:spPr>
      </p:pic>
    </p:spTree>
    <p:extLst>
      <p:ext uri="{BB962C8B-B14F-4D97-AF65-F5344CB8AC3E}">
        <p14:creationId xmlns:p14="http://schemas.microsoft.com/office/powerpoint/2010/main" val="1665052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a:extLst>
              <a:ext uri="{FF2B5EF4-FFF2-40B4-BE49-F238E27FC236}">
                <a16:creationId xmlns:a16="http://schemas.microsoft.com/office/drawing/2014/main" id="{C37C04D4-B959-402A-AE2B-705BB01024CC}"/>
              </a:ext>
            </a:extLst>
          </p:cNvPr>
          <p:cNvGraphicFramePr>
            <a:graphicFrameLocks noGrp="1"/>
          </p:cNvGraphicFramePr>
          <p:nvPr>
            <p:extLst>
              <p:ext uri="{D42A27DB-BD31-4B8C-83A1-F6EECF244321}">
                <p14:modId xmlns:p14="http://schemas.microsoft.com/office/powerpoint/2010/main" val="3183994480"/>
              </p:ext>
            </p:extLst>
          </p:nvPr>
        </p:nvGraphicFramePr>
        <p:xfrm>
          <a:off x="84724" y="72024"/>
          <a:ext cx="11789774" cy="6740876"/>
        </p:xfrm>
        <a:graphic>
          <a:graphicData uri="http://schemas.openxmlformats.org/drawingml/2006/table">
            <a:tbl>
              <a:tblPr firstRow="1" bandRow="1"/>
              <a:tblGrid>
                <a:gridCol w="1029223">
                  <a:extLst>
                    <a:ext uri="{9D8B030D-6E8A-4147-A177-3AD203B41FA5}">
                      <a16:colId xmlns:a16="http://schemas.microsoft.com/office/drawing/2014/main" val="20000"/>
                    </a:ext>
                  </a:extLst>
                </a:gridCol>
                <a:gridCol w="2766035">
                  <a:extLst>
                    <a:ext uri="{9D8B030D-6E8A-4147-A177-3AD203B41FA5}">
                      <a16:colId xmlns:a16="http://schemas.microsoft.com/office/drawing/2014/main" val="2955187294"/>
                    </a:ext>
                  </a:extLst>
                </a:gridCol>
                <a:gridCol w="812440">
                  <a:extLst>
                    <a:ext uri="{9D8B030D-6E8A-4147-A177-3AD203B41FA5}">
                      <a16:colId xmlns:a16="http://schemas.microsoft.com/office/drawing/2014/main" val="1814746199"/>
                    </a:ext>
                  </a:extLst>
                </a:gridCol>
                <a:gridCol w="1559060">
                  <a:extLst>
                    <a:ext uri="{9D8B030D-6E8A-4147-A177-3AD203B41FA5}">
                      <a16:colId xmlns:a16="http://schemas.microsoft.com/office/drawing/2014/main" val="3307538615"/>
                    </a:ext>
                  </a:extLst>
                </a:gridCol>
                <a:gridCol w="690940">
                  <a:extLst>
                    <a:ext uri="{9D8B030D-6E8A-4147-A177-3AD203B41FA5}">
                      <a16:colId xmlns:a16="http://schemas.microsoft.com/office/drawing/2014/main" val="352519266"/>
                    </a:ext>
                  </a:extLst>
                </a:gridCol>
                <a:gridCol w="1553876">
                  <a:extLst>
                    <a:ext uri="{9D8B030D-6E8A-4147-A177-3AD203B41FA5}">
                      <a16:colId xmlns:a16="http://schemas.microsoft.com/office/drawing/2014/main" val="674982865"/>
                    </a:ext>
                  </a:extLst>
                </a:gridCol>
                <a:gridCol w="334054">
                  <a:extLst>
                    <a:ext uri="{9D8B030D-6E8A-4147-A177-3AD203B41FA5}">
                      <a16:colId xmlns:a16="http://schemas.microsoft.com/office/drawing/2014/main" val="3208583167"/>
                    </a:ext>
                  </a:extLst>
                </a:gridCol>
                <a:gridCol w="711207">
                  <a:extLst>
                    <a:ext uri="{9D8B030D-6E8A-4147-A177-3AD203B41FA5}">
                      <a16:colId xmlns:a16="http://schemas.microsoft.com/office/drawing/2014/main" val="2122679081"/>
                    </a:ext>
                  </a:extLst>
                </a:gridCol>
                <a:gridCol w="1177239">
                  <a:extLst>
                    <a:ext uri="{9D8B030D-6E8A-4147-A177-3AD203B41FA5}">
                      <a16:colId xmlns:a16="http://schemas.microsoft.com/office/drawing/2014/main" val="2319815966"/>
                    </a:ext>
                  </a:extLst>
                </a:gridCol>
                <a:gridCol w="1155700">
                  <a:extLst>
                    <a:ext uri="{9D8B030D-6E8A-4147-A177-3AD203B41FA5}">
                      <a16:colId xmlns:a16="http://schemas.microsoft.com/office/drawing/2014/main" val="1544867793"/>
                    </a:ext>
                  </a:extLst>
                </a:gridCol>
              </a:tblGrid>
              <a:tr h="457541">
                <a:tc gridSpan="10">
                  <a:txBody>
                    <a:bodyPr/>
                    <a:lstStyle>
                      <a:lvl1pPr marL="0" algn="l" rtl="0" eaLnBrk="1" latinLnBrk="0" hangingPunct="1">
                        <a:defRPr kumimoji="0" b="1" kern="1200">
                          <a:solidFill>
                            <a:schemeClr val="lt1"/>
                          </a:solidFill>
                          <a:latin typeface="맑은 고딕"/>
                        </a:defRPr>
                      </a:lvl1pPr>
                      <a:lvl2pPr marL="457200" algn="l" rtl="0" eaLnBrk="1" latinLnBrk="0" hangingPunct="1">
                        <a:defRPr kumimoji="0" b="1" kern="1200">
                          <a:solidFill>
                            <a:schemeClr val="lt1"/>
                          </a:solidFill>
                          <a:latin typeface="맑은 고딕"/>
                        </a:defRPr>
                      </a:lvl2pPr>
                      <a:lvl3pPr marL="914400" algn="l" rtl="0" eaLnBrk="1" latinLnBrk="0" hangingPunct="1">
                        <a:defRPr kumimoji="0" b="1" kern="1200">
                          <a:solidFill>
                            <a:schemeClr val="lt1"/>
                          </a:solidFill>
                          <a:latin typeface="맑은 고딕"/>
                        </a:defRPr>
                      </a:lvl3pPr>
                      <a:lvl4pPr marL="1371600" algn="l" rtl="0" eaLnBrk="1" latinLnBrk="0" hangingPunct="1">
                        <a:defRPr kumimoji="0" b="1" kern="1200">
                          <a:solidFill>
                            <a:schemeClr val="lt1"/>
                          </a:solidFill>
                          <a:latin typeface="맑은 고딕"/>
                        </a:defRPr>
                      </a:lvl4pPr>
                      <a:lvl5pPr marL="1828800" algn="l" rtl="0" eaLnBrk="1" latinLnBrk="0" hangingPunct="1">
                        <a:defRPr kumimoji="0" b="1" kern="1200">
                          <a:solidFill>
                            <a:schemeClr val="lt1"/>
                          </a:solidFill>
                          <a:latin typeface="맑은 고딕"/>
                        </a:defRPr>
                      </a:lvl5pPr>
                      <a:lvl6pPr marL="2286000" algn="l" rtl="0" eaLnBrk="1" latinLnBrk="0" hangingPunct="1">
                        <a:defRPr kumimoji="0" b="1" kern="1200">
                          <a:solidFill>
                            <a:schemeClr val="lt1"/>
                          </a:solidFill>
                          <a:latin typeface="맑은 고딕"/>
                        </a:defRPr>
                      </a:lvl6pPr>
                      <a:lvl7pPr marL="2743200" algn="l" rtl="0" eaLnBrk="1" latinLnBrk="0" hangingPunct="1">
                        <a:defRPr kumimoji="0" b="1" kern="1200">
                          <a:solidFill>
                            <a:schemeClr val="lt1"/>
                          </a:solidFill>
                          <a:latin typeface="맑은 고딕"/>
                        </a:defRPr>
                      </a:lvl7pPr>
                      <a:lvl8pPr marL="3200400" algn="l" rtl="0" eaLnBrk="1" latinLnBrk="0" hangingPunct="1">
                        <a:defRPr kumimoji="0" b="1" kern="1200">
                          <a:solidFill>
                            <a:schemeClr val="lt1"/>
                          </a:solidFill>
                          <a:latin typeface="맑은 고딕"/>
                        </a:defRPr>
                      </a:lvl8pPr>
                      <a:lvl9pPr marL="3657600" algn="l" rtl="0" eaLnBrk="1" latinLnBrk="0" hangingPunct="1">
                        <a:defRPr kumimoji="0" b="1" kern="1200">
                          <a:solidFill>
                            <a:schemeClr val="lt1"/>
                          </a:solidFill>
                          <a:latin typeface="맑은 고딕"/>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800" kern="100" dirty="0">
                          <a:solidFill>
                            <a:schemeClr val="bg1"/>
                          </a:solidFill>
                          <a:latin typeface="나눔고딕" pitchFamily="50" charset="-127"/>
                          <a:ea typeface="나눔고딕" pitchFamily="50" charset="-127"/>
                          <a:cs typeface="Times New Roman"/>
                        </a:rPr>
                        <a:t>권리화 가능성 판단 </a:t>
                      </a:r>
                      <a:r>
                        <a:rPr lang="en-US" altLang="ko-KR" dirty="0"/>
                        <a:t>_</a:t>
                      </a:r>
                      <a:r>
                        <a:rPr lang="en-US" altLang="ko-KR" dirty="0" err="1"/>
                        <a:t>Collision_repulsion&amp;pushing_Elastic</a:t>
                      </a:r>
                      <a:r>
                        <a:rPr lang="ko-KR" altLang="en-US" dirty="0"/>
                        <a:t> </a:t>
                      </a:r>
                      <a:r>
                        <a:rPr lang="en-US" altLang="ko-KR" dirty="0"/>
                        <a:t>stiffness</a:t>
                      </a:r>
                      <a:endParaRPr lang="ko-KR" altLang="ko-KR" sz="1800" kern="100" dirty="0">
                        <a:solidFill>
                          <a:schemeClr val="bg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260813">
                <a:tc>
                  <a:txBody>
                    <a:bodyPr/>
                    <a:lstStyle>
                      <a:lvl1pPr marL="0" algn="l" rtl="0" eaLnBrk="1" latinLnBrk="0" hangingPunct="1">
                        <a:defRPr kumimoji="0" b="1" kern="1200">
                          <a:solidFill>
                            <a:schemeClr val="lt1"/>
                          </a:solidFill>
                          <a:latin typeface="맑은 고딕"/>
                        </a:defRPr>
                      </a:lvl1pPr>
                      <a:lvl2pPr marL="457200" algn="l" rtl="0" eaLnBrk="1" latinLnBrk="0" hangingPunct="1">
                        <a:defRPr kumimoji="0" b="1" kern="1200">
                          <a:solidFill>
                            <a:schemeClr val="lt1"/>
                          </a:solidFill>
                          <a:latin typeface="맑은 고딕"/>
                        </a:defRPr>
                      </a:lvl2pPr>
                      <a:lvl3pPr marL="914400" algn="l" rtl="0" eaLnBrk="1" latinLnBrk="0" hangingPunct="1">
                        <a:defRPr kumimoji="0" b="1" kern="1200">
                          <a:solidFill>
                            <a:schemeClr val="lt1"/>
                          </a:solidFill>
                          <a:latin typeface="맑은 고딕"/>
                        </a:defRPr>
                      </a:lvl3pPr>
                      <a:lvl4pPr marL="1371600" algn="l" rtl="0" eaLnBrk="1" latinLnBrk="0" hangingPunct="1">
                        <a:defRPr kumimoji="0" b="1" kern="1200">
                          <a:solidFill>
                            <a:schemeClr val="lt1"/>
                          </a:solidFill>
                          <a:latin typeface="맑은 고딕"/>
                        </a:defRPr>
                      </a:lvl4pPr>
                      <a:lvl5pPr marL="1828800" algn="l" rtl="0" eaLnBrk="1" latinLnBrk="0" hangingPunct="1">
                        <a:defRPr kumimoji="0" b="1" kern="1200">
                          <a:solidFill>
                            <a:schemeClr val="lt1"/>
                          </a:solidFill>
                          <a:latin typeface="맑은 고딕"/>
                        </a:defRPr>
                      </a:lvl5pPr>
                      <a:lvl6pPr marL="2286000" algn="l" rtl="0" eaLnBrk="1" latinLnBrk="0" hangingPunct="1">
                        <a:defRPr kumimoji="0" b="1" kern="1200">
                          <a:solidFill>
                            <a:schemeClr val="lt1"/>
                          </a:solidFill>
                          <a:latin typeface="맑은 고딕"/>
                        </a:defRPr>
                      </a:lvl6pPr>
                      <a:lvl7pPr marL="2743200" algn="l" rtl="0" eaLnBrk="1" latinLnBrk="0" hangingPunct="1">
                        <a:defRPr kumimoji="0" b="1" kern="1200">
                          <a:solidFill>
                            <a:schemeClr val="lt1"/>
                          </a:solidFill>
                          <a:latin typeface="맑은 고딕"/>
                        </a:defRPr>
                      </a:lvl7pPr>
                      <a:lvl8pPr marL="3200400" algn="l" rtl="0" eaLnBrk="1" latinLnBrk="0" hangingPunct="1">
                        <a:defRPr kumimoji="0" b="1" kern="1200">
                          <a:solidFill>
                            <a:schemeClr val="lt1"/>
                          </a:solidFill>
                          <a:latin typeface="맑은 고딕"/>
                        </a:defRPr>
                      </a:lvl8pPr>
                      <a:lvl9pPr marL="3657600" algn="l" rtl="0" eaLnBrk="1" latinLnBrk="0" hangingPunct="1">
                        <a:defRPr kumimoji="0" b="1" kern="1200">
                          <a:solidFill>
                            <a:schemeClr val="lt1"/>
                          </a:solidFill>
                          <a:latin typeface="맑은 고딕"/>
                        </a:defRPr>
                      </a:lvl9pPr>
                    </a:lstStyle>
                    <a:p>
                      <a:pPr algn="ctr" latinLnBrk="0">
                        <a:lnSpc>
                          <a:spcPct val="100000"/>
                        </a:lnSpc>
                        <a:spcAft>
                          <a:spcPts val="0"/>
                        </a:spcAft>
                      </a:pPr>
                      <a:r>
                        <a:rPr lang="ko-KR" altLang="en-US" sz="1100" kern="100" dirty="0">
                          <a:solidFill>
                            <a:schemeClr val="tx1"/>
                          </a:solidFill>
                          <a:latin typeface="나눔고딕" pitchFamily="50" charset="-127"/>
                          <a:ea typeface="나눔고딕" pitchFamily="50" charset="-127"/>
                          <a:cs typeface="Times New Roman"/>
                        </a:rPr>
                        <a:t>구분</a:t>
                      </a:r>
                      <a:endParaRPr lang="ko-KR" sz="1100" kern="100" dirty="0">
                        <a:solidFill>
                          <a:schemeClr val="tx1"/>
                        </a:solidFill>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lvl1pPr marL="0" algn="l" rtl="0" eaLnBrk="1" latinLnBrk="0" hangingPunct="1">
                        <a:defRPr kumimoji="0" b="1" kern="1200">
                          <a:solidFill>
                            <a:schemeClr val="lt1"/>
                          </a:solidFill>
                          <a:latin typeface="맑은 고딕"/>
                        </a:defRPr>
                      </a:lvl1pPr>
                      <a:lvl2pPr marL="457200" algn="l" rtl="0" eaLnBrk="1" latinLnBrk="0" hangingPunct="1">
                        <a:defRPr kumimoji="0" b="1" kern="1200">
                          <a:solidFill>
                            <a:schemeClr val="lt1"/>
                          </a:solidFill>
                          <a:latin typeface="맑은 고딕"/>
                        </a:defRPr>
                      </a:lvl2pPr>
                      <a:lvl3pPr marL="914400" algn="l" rtl="0" eaLnBrk="1" latinLnBrk="0" hangingPunct="1">
                        <a:defRPr kumimoji="0" b="1" kern="1200">
                          <a:solidFill>
                            <a:schemeClr val="lt1"/>
                          </a:solidFill>
                          <a:latin typeface="맑은 고딕"/>
                        </a:defRPr>
                      </a:lvl3pPr>
                      <a:lvl4pPr marL="1371600" algn="l" rtl="0" eaLnBrk="1" latinLnBrk="0" hangingPunct="1">
                        <a:defRPr kumimoji="0" b="1" kern="1200">
                          <a:solidFill>
                            <a:schemeClr val="lt1"/>
                          </a:solidFill>
                          <a:latin typeface="맑은 고딕"/>
                        </a:defRPr>
                      </a:lvl4pPr>
                      <a:lvl5pPr marL="1828800" algn="l" rtl="0" eaLnBrk="1" latinLnBrk="0" hangingPunct="1">
                        <a:defRPr kumimoji="0" b="1" kern="1200">
                          <a:solidFill>
                            <a:schemeClr val="lt1"/>
                          </a:solidFill>
                          <a:latin typeface="맑은 고딕"/>
                        </a:defRPr>
                      </a:lvl5pPr>
                      <a:lvl6pPr marL="2286000" algn="l" rtl="0" eaLnBrk="1" latinLnBrk="0" hangingPunct="1">
                        <a:defRPr kumimoji="0" b="1" kern="1200">
                          <a:solidFill>
                            <a:schemeClr val="lt1"/>
                          </a:solidFill>
                          <a:latin typeface="맑은 고딕"/>
                        </a:defRPr>
                      </a:lvl6pPr>
                      <a:lvl7pPr marL="2743200" algn="l" rtl="0" eaLnBrk="1" latinLnBrk="0" hangingPunct="1">
                        <a:defRPr kumimoji="0" b="1" kern="1200">
                          <a:solidFill>
                            <a:schemeClr val="lt1"/>
                          </a:solidFill>
                          <a:latin typeface="맑은 고딕"/>
                        </a:defRPr>
                      </a:lvl7pPr>
                      <a:lvl8pPr marL="3200400" algn="l" rtl="0" eaLnBrk="1" latinLnBrk="0" hangingPunct="1">
                        <a:defRPr kumimoji="0" b="1" kern="1200">
                          <a:solidFill>
                            <a:schemeClr val="lt1"/>
                          </a:solidFill>
                          <a:latin typeface="맑은 고딕"/>
                        </a:defRPr>
                      </a:lvl8pPr>
                      <a:lvl9pPr marL="3657600" algn="l" rtl="0" eaLnBrk="1" latinLnBrk="0" hangingPunct="1">
                        <a:defRPr kumimoji="0" b="1" kern="1200">
                          <a:solidFill>
                            <a:schemeClr val="lt1"/>
                          </a:solidFill>
                          <a:latin typeface="맑은 고딕"/>
                        </a:defRPr>
                      </a:lvl9pPr>
                    </a:lstStyle>
                    <a:p>
                      <a:pPr algn="ctr" latinLnBrk="0">
                        <a:lnSpc>
                          <a:spcPct val="100000"/>
                        </a:lnSpc>
                        <a:spcAft>
                          <a:spcPts val="0"/>
                        </a:spcAft>
                      </a:pPr>
                      <a:r>
                        <a:rPr lang="ko-KR" altLang="en-US" sz="1100" kern="100" dirty="0">
                          <a:solidFill>
                            <a:schemeClr val="tx1"/>
                          </a:solidFill>
                          <a:latin typeface="나눔고딕" pitchFamily="50" charset="-127"/>
                          <a:ea typeface="나눔고딕" pitchFamily="50" charset="-127"/>
                          <a:cs typeface="Times New Roman"/>
                        </a:rPr>
                        <a:t>본원 발명</a:t>
                      </a:r>
                      <a:endParaRPr lang="ko-KR" sz="1100" kern="100" dirty="0">
                        <a:solidFill>
                          <a:schemeClr val="tx1"/>
                        </a:solidFill>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gridSpan="7">
                  <a:txBody>
                    <a:bodyPr/>
                    <a:lstStyle/>
                    <a:p>
                      <a:pPr algn="ctr"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선행기술</a:t>
                      </a:r>
                      <a:r>
                        <a:rPr kumimoji="0" lang="en-US" altLang="ko-KR" sz="1100" b="1" kern="100" dirty="0">
                          <a:solidFill>
                            <a:schemeClr val="tx1"/>
                          </a:solidFill>
                          <a:latin typeface="나눔고딕" pitchFamily="50" charset="-127"/>
                          <a:ea typeface="나눔고딕" pitchFamily="50" charset="-127"/>
                          <a:cs typeface="Times New Roman"/>
                        </a:rPr>
                        <a:t>3</a:t>
                      </a:r>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tc>
                <a:tc rowSpan="4">
                  <a:txBody>
                    <a:bodyPr/>
                    <a:lstStyle/>
                    <a:p>
                      <a:pPr marL="0" algn="ctr" defTabSz="914400" rtl="0" eaLnBrk="1" latinLnBrk="0" hangingPunct="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대비</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3118222420"/>
                  </a:ext>
                </a:extLst>
              </a:tr>
              <a:tr h="247481">
                <a:tc rowSpan="3">
                  <a:txBody>
                    <a:bodyPr/>
                    <a:lstStyle>
                      <a:lvl1pPr marL="0" algn="l" rtl="0" eaLnBrk="1" latinLnBrk="0" hangingPunct="1">
                        <a:defRPr kumimoji="0" kern="1200">
                          <a:solidFill>
                            <a:schemeClr val="dk1"/>
                          </a:solidFill>
                          <a:latin typeface="맑은 고딕"/>
                        </a:defRPr>
                      </a:lvl1pPr>
                      <a:lvl2pPr marL="457200" algn="l" rtl="0" eaLnBrk="1" latinLnBrk="0" hangingPunct="1">
                        <a:defRPr kumimoji="0" kern="1200">
                          <a:solidFill>
                            <a:schemeClr val="dk1"/>
                          </a:solidFill>
                          <a:latin typeface="맑은 고딕"/>
                        </a:defRPr>
                      </a:lvl2pPr>
                      <a:lvl3pPr marL="914400" algn="l" rtl="0" eaLnBrk="1" latinLnBrk="0" hangingPunct="1">
                        <a:defRPr kumimoji="0" kern="1200">
                          <a:solidFill>
                            <a:schemeClr val="dk1"/>
                          </a:solidFill>
                          <a:latin typeface="맑은 고딕"/>
                        </a:defRPr>
                      </a:lvl3pPr>
                      <a:lvl4pPr marL="1371600" algn="l" rtl="0" eaLnBrk="1" latinLnBrk="0" hangingPunct="1">
                        <a:defRPr kumimoji="0" kern="1200">
                          <a:solidFill>
                            <a:schemeClr val="dk1"/>
                          </a:solidFill>
                          <a:latin typeface="맑은 고딕"/>
                        </a:defRPr>
                      </a:lvl4pPr>
                      <a:lvl5pPr marL="1828800" algn="l" rtl="0" eaLnBrk="1" latinLnBrk="0" hangingPunct="1">
                        <a:defRPr kumimoji="0" kern="1200">
                          <a:solidFill>
                            <a:schemeClr val="dk1"/>
                          </a:solidFill>
                          <a:latin typeface="맑은 고딕"/>
                        </a:defRPr>
                      </a:lvl5pPr>
                      <a:lvl6pPr marL="2286000" algn="l" rtl="0" eaLnBrk="1" latinLnBrk="0" hangingPunct="1">
                        <a:defRPr kumimoji="0" kern="1200">
                          <a:solidFill>
                            <a:schemeClr val="dk1"/>
                          </a:solidFill>
                          <a:latin typeface="맑은 고딕"/>
                        </a:defRPr>
                      </a:lvl6pPr>
                      <a:lvl7pPr marL="2743200" algn="l" rtl="0" eaLnBrk="1" latinLnBrk="0" hangingPunct="1">
                        <a:defRPr kumimoji="0" kern="1200">
                          <a:solidFill>
                            <a:schemeClr val="dk1"/>
                          </a:solidFill>
                          <a:latin typeface="맑은 고딕"/>
                        </a:defRPr>
                      </a:lvl7pPr>
                      <a:lvl8pPr marL="3200400" algn="l" rtl="0" eaLnBrk="1" latinLnBrk="0" hangingPunct="1">
                        <a:defRPr kumimoji="0" kern="1200">
                          <a:solidFill>
                            <a:schemeClr val="dk1"/>
                          </a:solidFill>
                          <a:latin typeface="맑은 고딕"/>
                        </a:defRPr>
                      </a:lvl8pPr>
                      <a:lvl9pPr marL="3657600" algn="l" rtl="0" eaLnBrk="1" latinLnBrk="0" hangingPunct="1">
                        <a:defRPr kumimoji="0" kern="1200">
                          <a:solidFill>
                            <a:schemeClr val="dk1"/>
                          </a:solidFill>
                          <a:latin typeface="맑은 고딕"/>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1100" b="1" kern="100" dirty="0" err="1">
                          <a:solidFill>
                            <a:schemeClr val="tx1"/>
                          </a:solidFill>
                          <a:latin typeface="나눔고딕" pitchFamily="50" charset="-127"/>
                          <a:ea typeface="나눔고딕" pitchFamily="50" charset="-127"/>
                          <a:cs typeface="Times New Roman"/>
                        </a:rPr>
                        <a:t>독립항</a:t>
                      </a:r>
                      <a:r>
                        <a:rPr kumimoji="0" lang="ko-KR" altLang="en-US" sz="1100" b="1" kern="100" dirty="0">
                          <a:solidFill>
                            <a:schemeClr val="tx1"/>
                          </a:solidFill>
                          <a:latin typeface="나눔고딕" pitchFamily="50" charset="-127"/>
                          <a:ea typeface="나눔고딕" pitchFamily="50" charset="-127"/>
                          <a:cs typeface="Times New Roman"/>
                        </a:rPr>
                        <a:t> 예시</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3">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100" dirty="0"/>
                        <a:t>가상물체의</a:t>
                      </a:r>
                      <a:r>
                        <a:rPr lang="en-US" altLang="ko-KR" sz="1100" dirty="0"/>
                        <a:t> </a:t>
                      </a:r>
                      <a:r>
                        <a:rPr lang="ko-KR" altLang="en-US" sz="1100" dirty="0"/>
                        <a:t>충돌 시</a:t>
                      </a:r>
                      <a:r>
                        <a:rPr lang="en-US" altLang="ko-KR" sz="1100" dirty="0"/>
                        <a:t>,</a:t>
                      </a:r>
                      <a:r>
                        <a:rPr lang="ko-KR" altLang="en-US" sz="1100" dirty="0"/>
                        <a:t> 가상물체의 탄성 또는 강성에 따라 </a:t>
                      </a:r>
                      <a:r>
                        <a:rPr lang="ko-KR" altLang="en-US" sz="1100" dirty="0" err="1"/>
                        <a:t>피드백되는</a:t>
                      </a:r>
                      <a:r>
                        <a:rPr lang="ko-KR" altLang="en-US" sz="1100" dirty="0"/>
                        <a:t> 힘의 크기를 제어</a:t>
                      </a:r>
                      <a:endParaRPr lang="en-US" altLang="ko-KR" sz="11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just"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등록번호</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r>
                        <a:rPr lang="en-US" altLang="ko-KR" sz="1100" kern="1200" dirty="0">
                          <a:solidFill>
                            <a:schemeClr val="tx1"/>
                          </a:solidFill>
                          <a:latin typeface="+mn-lt"/>
                          <a:ea typeface="+mn-ea"/>
                          <a:cs typeface="+mn-cs"/>
                        </a:rPr>
                        <a:t>US6028593</a:t>
                      </a:r>
                    </a:p>
                  </a:txBody>
                  <a:tcPr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just"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출원인</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gridSpan="2">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ko-KR" sz="1100" kern="1200" dirty="0">
                          <a:solidFill>
                            <a:schemeClr val="tx1"/>
                          </a:solidFill>
                          <a:latin typeface="+mn-lt"/>
                          <a:ea typeface="+mn-ea"/>
                          <a:cs typeface="+mn-cs"/>
                        </a:rPr>
                        <a:t>IMMERSION CORP</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hMerge="1">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ko-KR" sz="1300"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just"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권리현황</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just" latinLnBrk="0">
                        <a:lnSpc>
                          <a:spcPct val="100000"/>
                        </a:lnSpc>
                        <a:spcAft>
                          <a:spcPts val="0"/>
                        </a:spcAft>
                      </a:pPr>
                      <a:r>
                        <a:rPr lang="ko-KR" altLang="en-US" sz="1100" kern="100" dirty="0">
                          <a:solidFill>
                            <a:schemeClr val="tx1"/>
                          </a:solidFill>
                          <a:latin typeface="나눔고딕" pitchFamily="50" charset="-127"/>
                          <a:ea typeface="나눔고딕" pitchFamily="50" charset="-127"/>
                          <a:cs typeface="Times New Roman"/>
                        </a:rPr>
                        <a:t>권리 만료</a:t>
                      </a:r>
                      <a:endParaRPr lang="en-US" altLang="ko-KR" sz="1100"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vMerge="1">
                  <a:txBody>
                    <a:bodyPr/>
                    <a:lstStyle/>
                    <a:p>
                      <a:pPr algn="just" latinLnBrk="0">
                        <a:lnSpc>
                          <a:spcPct val="100000"/>
                        </a:lnSpc>
                        <a:spcAft>
                          <a:spcPts val="0"/>
                        </a:spcAft>
                      </a:pPr>
                      <a:endParaRPr lang="en-US" altLang="ko-KR" sz="13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10001"/>
                  </a:ext>
                </a:extLst>
              </a:tr>
              <a:tr h="220976">
                <a:tc vMerge="1">
                  <a:txBody>
                    <a:bodyPr/>
                    <a:lstStyle/>
                    <a:p>
                      <a:pPr latinLnBrk="1"/>
                      <a:endParaRPr lang="ko-KR" altLang="en-US"/>
                    </a:p>
                  </a:txBody>
                  <a:tcPr/>
                </a:tc>
                <a:tc vMerge="1">
                  <a:txBody>
                    <a:bodyPr/>
                    <a:lstStyle/>
                    <a:p>
                      <a:pPr latinLnBrk="1"/>
                      <a:endParaRPr lang="ko-KR" altLang="en-US"/>
                    </a:p>
                  </a:txBody>
                  <a:tcPr/>
                </a:tc>
                <a:tc>
                  <a:txBody>
                    <a:bodyPr/>
                    <a:lstStyle/>
                    <a:p>
                      <a:pPr algn="just"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출원번호</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r>
                        <a:rPr lang="en-US" altLang="ko-KR" sz="1100" kern="1200" dirty="0">
                          <a:solidFill>
                            <a:schemeClr val="tx1"/>
                          </a:solidFill>
                          <a:latin typeface="+mn-lt"/>
                          <a:ea typeface="+mn-ea"/>
                          <a:cs typeface="+mn-cs"/>
                        </a:rPr>
                        <a:t>US08 / 664086</a:t>
                      </a:r>
                    </a:p>
                  </a:txBody>
                  <a:tcPr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just"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출원일</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gridSpan="2">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ko-KR" sz="1100" kern="1200" dirty="0">
                          <a:solidFill>
                            <a:schemeClr val="tx1"/>
                          </a:solidFill>
                          <a:latin typeface="+mn-lt"/>
                          <a:ea typeface="+mn-ea"/>
                          <a:cs typeface="+mn-cs"/>
                        </a:rPr>
                        <a:t>1996-06-14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hMerge="1">
                  <a:txBody>
                    <a:bodyPr/>
                    <a:lstStyle/>
                    <a:p>
                      <a:pPr latinLnBrk="1"/>
                      <a:endParaRPr lang="ko-KR" altLang="en-US"/>
                    </a:p>
                  </a:txBody>
                  <a:tcPr/>
                </a:tc>
                <a:tc>
                  <a:txBody>
                    <a:bodyPr/>
                    <a:lstStyle/>
                    <a:p>
                      <a:pPr algn="just"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패밀리</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just" latinLnBrk="0">
                        <a:lnSpc>
                          <a:spcPct val="100000"/>
                        </a:lnSpc>
                        <a:spcAft>
                          <a:spcPts val="0"/>
                        </a:spcAft>
                      </a:pPr>
                      <a:r>
                        <a:rPr lang="en-US" altLang="ko-KR" sz="1100" kern="1200" dirty="0">
                          <a:solidFill>
                            <a:schemeClr val="tx1"/>
                          </a:solidFill>
                          <a:latin typeface="+mn-lt"/>
                          <a:ea typeface="+mn-ea"/>
                          <a:cs typeface="+mn-cs"/>
                        </a:rPr>
                        <a:t>11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vMerge="1">
                  <a:txBody>
                    <a:bodyPr/>
                    <a:lstStyle/>
                    <a:p>
                      <a:pPr latinLnBrk="1"/>
                      <a:endParaRPr lang="ko-KR" altLang="en-US"/>
                    </a:p>
                  </a:txBody>
                  <a:tcPr/>
                </a:tc>
                <a:extLst>
                  <a:ext uri="{0D108BD9-81ED-4DB2-BD59-A6C34878D82A}">
                    <a16:rowId xmlns:a16="http://schemas.microsoft.com/office/drawing/2014/main" val="2750266095"/>
                  </a:ext>
                </a:extLst>
              </a:tr>
              <a:tr h="363960">
                <a:tc vMerge="1">
                  <a:txBody>
                    <a:bodyPr/>
                    <a:lstStyle/>
                    <a:p>
                      <a:pPr latinLnBrk="1"/>
                      <a:endParaRPr lang="ko-KR" altLang="en-US"/>
                    </a:p>
                  </a:txBody>
                  <a:tcPr/>
                </a:tc>
                <a:tc vMerge="1">
                  <a:txBody>
                    <a:bodyPr/>
                    <a:lstStyle/>
                    <a:p>
                      <a:pPr latinLnBrk="1"/>
                      <a:endParaRPr lang="ko-KR" altLang="en-US"/>
                    </a:p>
                  </a:txBody>
                  <a:tcPr/>
                </a:tc>
                <a:tc>
                  <a:txBody>
                    <a:bodyPr/>
                    <a:lstStyle/>
                    <a:p>
                      <a:pPr algn="just"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명칭</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gridSpan="6">
                  <a:txBody>
                    <a:bodyPr/>
                    <a:lstStyle/>
                    <a:p>
                      <a:r>
                        <a:rPr lang="en-US" altLang="ko-KR" sz="1100" kern="1200" dirty="0">
                          <a:solidFill>
                            <a:schemeClr val="tx1"/>
                          </a:solidFill>
                          <a:latin typeface="+mn-lt"/>
                          <a:ea typeface="+mn-ea"/>
                          <a:cs typeface="+mn-cs"/>
                        </a:rPr>
                        <a:t>Method and apparatus for providing simulated physical interactions within computer generated environments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hMerge="1">
                  <a:txBody>
                    <a:bodyPr/>
                    <a:lstStyle/>
                    <a:p>
                      <a:pPr algn="just" latinLnBrk="0">
                        <a:lnSpc>
                          <a:spcPct val="100000"/>
                        </a:lnSpc>
                        <a:spcAft>
                          <a:spcPts val="0"/>
                        </a:spcAft>
                      </a:pPr>
                      <a:endParaRPr lang="en-US" altLang="ko-KR" sz="13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tcPr>
                </a:tc>
                <a:tc hMerge="1">
                  <a:txBody>
                    <a:bodyPr/>
                    <a:lstStyle/>
                    <a:p>
                      <a:pPr latinLnBrk="1"/>
                      <a:endParaRPr lang="ko-KR" altLang="en-US"/>
                    </a:p>
                  </a:txBody>
                  <a:tcPr>
                    <a:lnT w="19050" cap="flat" cmpd="sng" algn="ctr">
                      <a:solidFill>
                        <a:schemeClr val="bg1"/>
                      </a:solidFill>
                      <a:prstDash val="solid"/>
                      <a:round/>
                      <a:headEnd type="none" w="med" len="med"/>
                      <a:tailEnd type="none" w="med" len="med"/>
                    </a:lnT>
                  </a:tcPr>
                </a:tc>
                <a:tc vMerge="1">
                  <a:txBody>
                    <a:bodyPr/>
                    <a:lstStyle/>
                    <a:p>
                      <a:pPr latinLnBrk="1"/>
                      <a:endParaRPr lang="ko-KR" altLang="en-US"/>
                    </a:p>
                  </a:txBody>
                  <a:tcPr/>
                </a:tc>
                <a:extLst>
                  <a:ext uri="{0D108BD9-81ED-4DB2-BD59-A6C34878D82A}">
                    <a16:rowId xmlns:a16="http://schemas.microsoft.com/office/drawing/2014/main" val="2985670365"/>
                  </a:ext>
                </a:extLst>
              </a:tr>
              <a:tr h="276079">
                <a:tc rowSpan="2">
                  <a:txBody>
                    <a:bodyPr/>
                    <a:lstStyle/>
                    <a:p>
                      <a:pPr algn="ctr" latinLnBrk="1"/>
                      <a:r>
                        <a:rPr kumimoji="0" lang="ko-KR" altLang="en-US" sz="1100" b="1" kern="100" dirty="0">
                          <a:solidFill>
                            <a:schemeClr val="tx1"/>
                          </a:solidFill>
                          <a:latin typeface="나눔고딕" pitchFamily="50" charset="-127"/>
                          <a:ea typeface="나눔고딕" pitchFamily="50" charset="-127"/>
                          <a:cs typeface="Times New Roman"/>
                        </a:rPr>
                        <a:t>구성요소</a:t>
                      </a:r>
                      <a:r>
                        <a:rPr kumimoji="0" lang="en-US" altLang="ko-KR" sz="1100" b="1" kern="100" dirty="0">
                          <a:solidFill>
                            <a:schemeClr val="tx1"/>
                          </a:solidFill>
                          <a:latin typeface="나눔고딕" pitchFamily="50" charset="-127"/>
                          <a:ea typeface="나눔고딕" pitchFamily="50" charset="-127"/>
                          <a:cs typeface="Times New Roman"/>
                        </a:rPr>
                        <a:t>1</a:t>
                      </a:r>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2">
                  <a:txBody>
                    <a:bodyPr/>
                    <a:lstStyle/>
                    <a:p>
                      <a:pPr marL="0" indent="0" latinLnBrk="1">
                        <a:buNone/>
                      </a:pPr>
                      <a:r>
                        <a:rPr lang="ko-KR" altLang="en-US" sz="1100" kern="1200" dirty="0">
                          <a:solidFill>
                            <a:schemeClr val="tx1"/>
                          </a:solidFill>
                          <a:latin typeface="+mn-lt"/>
                          <a:ea typeface="+mn-ea"/>
                          <a:cs typeface="+mn-cs"/>
                        </a:rPr>
                        <a:t>가상 물체의 </a:t>
                      </a:r>
                      <a:r>
                        <a:rPr lang="ko-KR" altLang="en-US" sz="1100" u="sng" kern="1200" dirty="0">
                          <a:solidFill>
                            <a:schemeClr val="tx1"/>
                          </a:solidFill>
                          <a:latin typeface="+mn-lt"/>
                          <a:ea typeface="+mn-ea"/>
                          <a:cs typeface="+mn-cs"/>
                        </a:rPr>
                        <a:t>충돌 시</a:t>
                      </a:r>
                      <a:r>
                        <a:rPr lang="ko-KR" altLang="en-US" sz="1100" kern="1200" dirty="0">
                          <a:solidFill>
                            <a:schemeClr val="tx1"/>
                          </a:solidFill>
                          <a:latin typeface="+mn-lt"/>
                          <a:ea typeface="+mn-ea"/>
                          <a:cs typeface="+mn-cs"/>
                        </a:rPr>
                        <a:t> 힘의 제어 </a:t>
                      </a:r>
                      <a:endParaRPr lang="en-US" altLang="ko-KR" sz="1100" kern="1200" dirty="0">
                        <a:solidFill>
                          <a:schemeClr val="tx1"/>
                        </a:solidFill>
                        <a:latin typeface="+mn-lt"/>
                        <a:ea typeface="+mn-ea"/>
                        <a:cs typeface="+mn-cs"/>
                      </a:endParaRPr>
                    </a:p>
                  </a:txBody>
                  <a:tcPr anchor="ctr">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rowSpan="3" gridSpan="4">
                  <a:txBody>
                    <a:bodyPr/>
                    <a:lstStyle/>
                    <a:p>
                      <a:pPr marL="0" indent="0" algn="just" latinLnBrk="0">
                        <a:lnSpc>
                          <a:spcPct val="100000"/>
                        </a:lnSpc>
                        <a:spcAft>
                          <a:spcPts val="0"/>
                        </a:spcAft>
                        <a:buFont typeface="Arial" panose="020B0604020202020204" pitchFamily="34" charset="0"/>
                        <a:buNone/>
                      </a:pPr>
                      <a:r>
                        <a:rPr lang="en-US" altLang="ko-KR" sz="1100" kern="1200" dirty="0">
                          <a:solidFill>
                            <a:schemeClr val="tx1"/>
                          </a:solidFill>
                          <a:latin typeface="+mn-lt"/>
                          <a:ea typeface="+mn-ea"/>
                          <a:cs typeface="+mn-cs"/>
                        </a:rPr>
                        <a:t>* </a:t>
                      </a:r>
                      <a:r>
                        <a:rPr lang="ko-KR" altLang="en-US" sz="1100" u="none" kern="1200" dirty="0">
                          <a:solidFill>
                            <a:schemeClr val="tx1"/>
                          </a:solidFill>
                          <a:latin typeface="+mn-lt"/>
                          <a:ea typeface="+mn-ea"/>
                          <a:cs typeface="+mn-cs"/>
                        </a:rPr>
                        <a:t>청구항 </a:t>
                      </a:r>
                      <a:r>
                        <a:rPr lang="en-US" altLang="ko-KR" sz="1100" u="none" kern="1200" dirty="0">
                          <a:solidFill>
                            <a:schemeClr val="tx1"/>
                          </a:solidFill>
                          <a:latin typeface="+mn-lt"/>
                          <a:ea typeface="+mn-ea"/>
                          <a:cs typeface="+mn-cs"/>
                        </a:rPr>
                        <a:t>35</a:t>
                      </a:r>
                    </a:p>
                    <a:p>
                      <a:pPr marL="0" indent="0" algn="just" latinLnBrk="0">
                        <a:lnSpc>
                          <a:spcPct val="100000"/>
                        </a:lnSpc>
                        <a:spcAft>
                          <a:spcPts val="0"/>
                        </a:spcAft>
                        <a:buFont typeface="Arial" panose="020B0604020202020204" pitchFamily="34" charset="0"/>
                        <a:buNone/>
                      </a:pPr>
                      <a:r>
                        <a:rPr lang="en-US" altLang="ko-KR" sz="1100" u="none" kern="1200" dirty="0">
                          <a:solidFill>
                            <a:schemeClr val="tx1"/>
                          </a:solidFill>
                          <a:latin typeface="+mn-lt"/>
                          <a:ea typeface="+mn-ea"/>
                          <a:cs typeface="+mn-cs"/>
                        </a:rPr>
                        <a:t>A method for providing force feedback for interacting simulated objects in a simulation implemented on a computer system, the method comprising: displaying a user-controlled first simulated object and a second simulated object on a display device of a computer system, said first simulated object moving on said display device during a simulation in response to manipulations of a physical object of an interface device by a user according to a position control paradigm, said interface device being coupled to said computer system; determining when said first simulated object engages said second simulated object within said simulation; displaying said determined engagement of said first simulated object with said second simulated object, wherein said </a:t>
                      </a:r>
                      <a:r>
                        <a:rPr lang="en-US" altLang="ko-KR" sz="1100" u="sng" kern="1200" dirty="0">
                          <a:solidFill>
                            <a:schemeClr val="tx1"/>
                          </a:solidFill>
                          <a:latin typeface="+mn-lt"/>
                          <a:ea typeface="+mn-ea"/>
                          <a:cs typeface="+mn-cs"/>
                        </a:rPr>
                        <a:t>first simulated object has a simulated compliance</a:t>
                      </a:r>
                      <a:r>
                        <a:rPr lang="en-US" altLang="ko-KR" sz="1100" u="none" kern="1200" dirty="0">
                          <a:solidFill>
                            <a:schemeClr val="tx1"/>
                          </a:solidFill>
                          <a:latin typeface="+mn-lt"/>
                          <a:ea typeface="+mn-ea"/>
                          <a:cs typeface="+mn-cs"/>
                        </a:rPr>
                        <a:t> of a predetermined amount and said second object has a simulated mass of a predetermined amount wherein an elongation of said </a:t>
                      </a:r>
                      <a:r>
                        <a:rPr lang="en-US" altLang="ko-KR" sz="1100" u="sng" kern="1200" dirty="0">
                          <a:solidFill>
                            <a:schemeClr val="tx1"/>
                          </a:solidFill>
                          <a:latin typeface="+mn-lt"/>
                          <a:ea typeface="+mn-ea"/>
                          <a:cs typeface="+mn-cs"/>
                        </a:rPr>
                        <a:t>first graphical object is displayed in accordance with said predetermined simulated compliance</a:t>
                      </a:r>
                      <a:r>
                        <a:rPr lang="en-US" altLang="ko-KR" sz="1100" u="none" kern="1200" dirty="0">
                          <a:solidFill>
                            <a:schemeClr val="tx1"/>
                          </a:solidFill>
                          <a:latin typeface="+mn-lt"/>
                          <a:ea typeface="+mn-ea"/>
                          <a:cs typeface="+mn-cs"/>
                        </a:rPr>
                        <a:t> and said predetermined simulated mass at </a:t>
                      </a:r>
                      <a:r>
                        <a:rPr lang="en-US" altLang="ko-KR" sz="1100" u="sng" kern="1200" dirty="0">
                          <a:solidFill>
                            <a:schemeClr val="tx1"/>
                          </a:solidFill>
                          <a:latin typeface="+mn-lt"/>
                          <a:ea typeface="+mn-ea"/>
                          <a:cs typeface="+mn-cs"/>
                        </a:rPr>
                        <a:t>a point of impact </a:t>
                      </a:r>
                      <a:r>
                        <a:rPr lang="en-US" altLang="ko-KR" sz="1100" u="none" kern="1200" dirty="0">
                          <a:solidFill>
                            <a:schemeClr val="tx1"/>
                          </a:solidFill>
                          <a:latin typeface="+mn-lt"/>
                          <a:ea typeface="+mn-ea"/>
                          <a:cs typeface="+mn-cs"/>
                        </a:rPr>
                        <a:t>with said second simulated object; and outputting a force command to said interface device to apply a force to said physical object manipulated by said user in at least one degree of freedom provided by said interface device, said force being applied in the direction of said engagement of said second simulated object with said first simulated object and having a magnitude in accordance with said simulated mass of said second simulated object. </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3" hMerge="1">
                  <a:txBody>
                    <a:bodyPr/>
                    <a:lstStyle/>
                    <a:p>
                      <a:pPr latinLnBrk="1"/>
                      <a:endParaRPr lang="ko-KR" altLang="en-US"/>
                    </a:p>
                  </a:txBody>
                  <a:tcPr/>
                </a:tc>
                <a:tc rowSpan="3" hMerge="1">
                  <a:txBody>
                    <a:bodyPr/>
                    <a:lstStyle/>
                    <a:p>
                      <a:pPr latinLnBrk="1"/>
                      <a:endParaRPr lang="ko-KR" altLang="en-US"/>
                    </a:p>
                  </a:txBody>
                  <a:tcPr/>
                </a:tc>
                <a:tc rowSpan="3"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gridSpan="3">
                  <a:txBody>
                    <a:bodyPr/>
                    <a:lstStyle/>
                    <a:p>
                      <a:pPr algn="ctr"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대표도면</a:t>
                      </a:r>
                      <a:endParaRPr lang="en-US" altLang="ko-KR" sz="1100" kern="100" dirty="0">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algn="ctr" latinLnBrk="1"/>
                      <a:r>
                        <a:rPr kumimoji="0" lang="ko-KR" altLang="en-US" sz="1100" b="1" kern="100" dirty="0">
                          <a:solidFill>
                            <a:schemeClr val="tx1"/>
                          </a:solidFill>
                          <a:latin typeface="나눔고딕" pitchFamily="50" charset="-127"/>
                          <a:ea typeface="나눔고딕" pitchFamily="50" charset="-127"/>
                          <a:cs typeface="Times New Roman"/>
                        </a:rPr>
                        <a:t>대표도면</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rowSpan="2">
                  <a:txBody>
                    <a:bodyPr/>
                    <a:lstStyle/>
                    <a:p>
                      <a:pPr algn="ctr" latinLnBrk="1"/>
                      <a:r>
                        <a:rPr lang="ko-KR" altLang="en-US" sz="1300" kern="100" dirty="0">
                          <a:solidFill>
                            <a:schemeClr val="tx1"/>
                          </a:solidFill>
                          <a:latin typeface="나눔고딕" pitchFamily="50" charset="-127"/>
                          <a:ea typeface="나눔고딕" pitchFamily="50" charset="-127"/>
                          <a:cs typeface="Times New Roman"/>
                        </a:rPr>
                        <a:t>유사</a:t>
                      </a:r>
                    </a:p>
                  </a:txBody>
                  <a:tcPr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2957250141"/>
                  </a:ext>
                </a:extLst>
              </a:tr>
              <a:tr h="986061">
                <a:tc vMerge="1">
                  <a:txBody>
                    <a:bodyPr/>
                    <a:lstStyle/>
                    <a:p>
                      <a:pPr latinLnBrk="1"/>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vMerge="1">
                  <a:txBody>
                    <a:bodyPr/>
                    <a:lstStyle/>
                    <a:p>
                      <a:pPr marL="0" indent="0" latinLnBrk="1">
                        <a:buNone/>
                      </a:pPr>
                      <a:endParaRPr lang="en-US" altLang="ko-KR" sz="1400" kern="1200" dirty="0">
                        <a:solidFill>
                          <a:schemeClr val="tx1"/>
                        </a:solidFill>
                        <a:latin typeface="+mn-lt"/>
                        <a:ea typeface="+mn-ea"/>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gridSpan="4" vMerge="1">
                  <a:txBody>
                    <a:bodyPr/>
                    <a:lstStyle/>
                    <a:p>
                      <a:pPr algn="just" latinLnBrk="0">
                        <a:lnSpc>
                          <a:spcPct val="100000"/>
                        </a:lnSpc>
                        <a:spcAft>
                          <a:spcPts val="0"/>
                        </a:spcAft>
                      </a:pPr>
                      <a:endParaRPr lang="en-US" altLang="ko-KR" sz="13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rowSpan="2" gridSpan="3">
                  <a:txBody>
                    <a:bodyPr/>
                    <a:lstStyle/>
                    <a:p>
                      <a:pPr latinLnBrk="1"/>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2" hMerge="1">
                  <a:txBody>
                    <a:bodyPr/>
                    <a:lstStyle/>
                    <a:p>
                      <a:pPr latinLnBrk="1"/>
                      <a:endParaRPr lang="ko-KR" altLang="en-US"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2"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vMerge="1">
                  <a:txBody>
                    <a:bodyPr/>
                    <a:lstStyle/>
                    <a:p>
                      <a:pPr latinLnBrk="1"/>
                      <a:endParaRPr lang="ko-KR" altLang="en-US" sz="1300"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1356027890"/>
                  </a:ext>
                </a:extLst>
              </a:tr>
              <a:tr h="2390462">
                <a:tc>
                  <a:txBody>
                    <a:bodyPr/>
                    <a:lstStyle/>
                    <a:p>
                      <a:pPr algn="ctr" latinLnBrk="1"/>
                      <a:r>
                        <a:rPr kumimoji="0" lang="ko-KR" altLang="en-US" sz="1100" b="1" kern="100" dirty="0">
                          <a:solidFill>
                            <a:schemeClr val="tx1"/>
                          </a:solidFill>
                          <a:latin typeface="나눔고딕" pitchFamily="50" charset="-127"/>
                          <a:ea typeface="나눔고딕" pitchFamily="50" charset="-127"/>
                          <a:cs typeface="Times New Roman"/>
                        </a:rPr>
                        <a:t>구성요소</a:t>
                      </a:r>
                      <a:r>
                        <a:rPr kumimoji="0" lang="en-US" altLang="ko-KR" sz="1100" b="1" kern="100" dirty="0">
                          <a:solidFill>
                            <a:schemeClr val="tx1"/>
                          </a:solidFill>
                          <a:latin typeface="나눔고딕" pitchFamily="50" charset="-127"/>
                          <a:ea typeface="나눔고딕" pitchFamily="50" charset="-127"/>
                          <a:cs typeface="Times New Roman"/>
                        </a:rPr>
                        <a:t>2</a:t>
                      </a:r>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u="sng" kern="1200" dirty="0">
                          <a:solidFill>
                            <a:schemeClr val="tx1"/>
                          </a:solidFill>
                          <a:latin typeface="+mn-lt"/>
                          <a:ea typeface="+mn-ea"/>
                          <a:cs typeface="+mn-cs"/>
                        </a:rPr>
                        <a:t>가상물체의 탄성</a:t>
                      </a:r>
                      <a:r>
                        <a:rPr lang="ko-KR" altLang="en-US" sz="1100" u="none" kern="1200" dirty="0">
                          <a:solidFill>
                            <a:schemeClr val="tx1"/>
                          </a:solidFill>
                          <a:latin typeface="+mn-lt"/>
                          <a:ea typeface="+mn-ea"/>
                          <a:cs typeface="+mn-cs"/>
                        </a:rPr>
                        <a:t>에 따라 </a:t>
                      </a:r>
                      <a:r>
                        <a:rPr lang="ko-KR" altLang="en-US" sz="1100" kern="1200" dirty="0">
                          <a:solidFill>
                            <a:schemeClr val="tx1"/>
                          </a:solidFill>
                          <a:latin typeface="+mn-lt"/>
                          <a:ea typeface="+mn-ea"/>
                          <a:cs typeface="+mn-cs"/>
                        </a:rPr>
                        <a:t>힘의 크기 제어</a:t>
                      </a:r>
                      <a:endParaRPr lang="en-US" altLang="ko-KR" sz="1100" kern="1200" dirty="0">
                        <a:solidFill>
                          <a:schemeClr val="tx1"/>
                        </a:solidFill>
                        <a:latin typeface="+mn-lt"/>
                        <a:ea typeface="+mn-ea"/>
                        <a:cs typeface="+mn-cs"/>
                      </a:endParaRPr>
                    </a:p>
                  </a:txBody>
                  <a:tcPr anchor="ctr">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gridSpan="4" vMerge="1">
                  <a:txBody>
                    <a:bodyPr/>
                    <a:lstStyle/>
                    <a:p>
                      <a:pPr marL="285750" indent="-285750" algn="just" latinLnBrk="0">
                        <a:lnSpc>
                          <a:spcPct val="100000"/>
                        </a:lnSpc>
                        <a:spcAft>
                          <a:spcPts val="0"/>
                        </a:spcAft>
                        <a:buFont typeface="Arial" panose="020B0604020202020204" pitchFamily="34" charset="0"/>
                        <a:buChar char="•"/>
                      </a:pPr>
                      <a:endParaRPr lang="en-US" altLang="ko-KR" sz="1100" u="sng" kern="100" dirty="0">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gridSpan="3" vMerge="1">
                  <a:txBody>
                    <a:bodyPr/>
                    <a:lstStyle/>
                    <a:p>
                      <a:pPr marL="0" indent="0" algn="just" latinLnBrk="0">
                        <a:lnSpc>
                          <a:spcPct val="100000"/>
                        </a:lnSpc>
                        <a:spcAft>
                          <a:spcPts val="0"/>
                        </a:spcAft>
                        <a:buFont typeface="Arial" panose="020B0604020202020204" pitchFamily="34" charset="0"/>
                        <a:buNone/>
                      </a:pPr>
                      <a:endParaRPr lang="en-US" altLang="ko-KR" sz="1300" u="sng" kern="100" dirty="0">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vMerge="1">
                  <a:txBody>
                    <a:bodyPr/>
                    <a:lstStyle/>
                    <a:p>
                      <a:pPr latinLnBrk="1"/>
                      <a:endParaRPr lang="ko-KR" altLang="en-US"/>
                    </a:p>
                  </a:txBody>
                  <a:tcPr>
                    <a:lnT w="19050" cap="flat" cmpd="sng" algn="ctr">
                      <a:solidFill>
                        <a:schemeClr val="bg1"/>
                      </a:solidFill>
                      <a:prstDash val="solid"/>
                      <a:round/>
                      <a:headEnd type="none" w="med" len="med"/>
                      <a:tailEnd type="none" w="med" len="med"/>
                    </a:lnT>
                  </a:tcPr>
                </a:tc>
                <a:tc hMerge="1" vMerge="1">
                  <a:txBody>
                    <a:bodyPr/>
                    <a:lstStyle/>
                    <a:p>
                      <a:pPr latinLnBrk="1"/>
                      <a:endParaRPr lang="ko-KR" altLang="en-US"/>
                    </a:p>
                  </a:txBody>
                  <a:tcPr/>
                </a:tc>
                <a:tc>
                  <a:txBody>
                    <a:bodyPr/>
                    <a:lstStyle/>
                    <a:p>
                      <a:pPr algn="ctr" latinLnBrk="1"/>
                      <a:r>
                        <a:rPr lang="ko-KR" altLang="en-US" sz="1300" kern="100" dirty="0">
                          <a:solidFill>
                            <a:schemeClr val="tx1"/>
                          </a:solidFill>
                          <a:latin typeface="나눔고딕" pitchFamily="50" charset="-127"/>
                          <a:ea typeface="나눔고딕" pitchFamily="50" charset="-127"/>
                          <a:cs typeface="Times New Roman"/>
                        </a:rPr>
                        <a:t>유사</a:t>
                      </a:r>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3760713930"/>
                  </a:ext>
                </a:extLst>
              </a:tr>
              <a:tr h="795202">
                <a:tc>
                  <a:txBody>
                    <a:bodyPr/>
                    <a:lstStyle/>
                    <a:p>
                      <a:pPr algn="ctr"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검토의견</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gridSpan="9">
                  <a:txBody>
                    <a:bodyPr/>
                    <a:lstStyle/>
                    <a:p>
                      <a:pPr marL="400050" indent="-400050" algn="l" latinLnBrk="0">
                        <a:lnSpc>
                          <a:spcPct val="100000"/>
                        </a:lnSpc>
                        <a:spcAft>
                          <a:spcPts val="0"/>
                        </a:spcAft>
                        <a:buAutoNum type="romanLcParenR"/>
                      </a:pPr>
                      <a:r>
                        <a:rPr lang="ko-KR" altLang="en-US" sz="1100" u="none" kern="1200" dirty="0">
                          <a:solidFill>
                            <a:schemeClr val="tx1"/>
                          </a:solidFill>
                          <a:latin typeface="+mn-lt"/>
                          <a:ea typeface="+mn-ea"/>
                          <a:cs typeface="+mn-cs"/>
                        </a:rPr>
                        <a:t>본원발명의 </a:t>
                      </a:r>
                      <a:r>
                        <a:rPr lang="ko-KR" altLang="en-US" sz="1100" u="sng" kern="1200" dirty="0">
                          <a:solidFill>
                            <a:schemeClr val="tx1"/>
                          </a:solidFill>
                          <a:latin typeface="+mn-lt"/>
                          <a:ea typeface="+mn-ea"/>
                          <a:cs typeface="+mn-cs"/>
                        </a:rPr>
                        <a:t>구성요소 </a:t>
                      </a:r>
                      <a:r>
                        <a:rPr lang="en-US" altLang="ko-KR" sz="1100" u="sng" kern="1200" dirty="0">
                          <a:solidFill>
                            <a:schemeClr val="tx1"/>
                          </a:solidFill>
                          <a:latin typeface="+mn-lt"/>
                          <a:ea typeface="+mn-ea"/>
                          <a:cs typeface="+mn-cs"/>
                        </a:rPr>
                        <a:t>1 </a:t>
                      </a:r>
                      <a:r>
                        <a:rPr lang="ko-KR" altLang="en-US" sz="1100" u="sng" kern="1200" dirty="0">
                          <a:solidFill>
                            <a:schemeClr val="tx1"/>
                          </a:solidFill>
                          <a:latin typeface="+mn-lt"/>
                          <a:ea typeface="+mn-ea"/>
                          <a:cs typeface="+mn-cs"/>
                        </a:rPr>
                        <a:t>및 </a:t>
                      </a:r>
                      <a:r>
                        <a:rPr lang="en-US" altLang="ko-KR" sz="1100" u="sng" kern="1200" dirty="0">
                          <a:solidFill>
                            <a:schemeClr val="tx1"/>
                          </a:solidFill>
                          <a:latin typeface="+mn-lt"/>
                          <a:ea typeface="+mn-ea"/>
                          <a:cs typeface="+mn-cs"/>
                        </a:rPr>
                        <a:t>2</a:t>
                      </a:r>
                      <a:r>
                        <a:rPr lang="ko-KR" altLang="en-US" sz="1100" u="sng" kern="1200" dirty="0">
                          <a:solidFill>
                            <a:schemeClr val="tx1"/>
                          </a:solidFill>
                          <a:latin typeface="+mn-lt"/>
                          <a:ea typeface="+mn-ea"/>
                          <a:cs typeface="+mn-cs"/>
                        </a:rPr>
                        <a:t>와 유사한 구성이 선행기술 </a:t>
                      </a:r>
                      <a:r>
                        <a:rPr lang="en-US" altLang="ko-KR" sz="1100" u="sng" kern="1200" dirty="0">
                          <a:solidFill>
                            <a:schemeClr val="tx1"/>
                          </a:solidFill>
                          <a:latin typeface="+mn-lt"/>
                          <a:ea typeface="+mn-ea"/>
                          <a:cs typeface="+mn-cs"/>
                        </a:rPr>
                        <a:t>3</a:t>
                      </a:r>
                      <a:r>
                        <a:rPr lang="ko-KR" altLang="en-US" sz="1100" u="sng" kern="1200" dirty="0">
                          <a:solidFill>
                            <a:schemeClr val="tx1"/>
                          </a:solidFill>
                          <a:latin typeface="+mn-lt"/>
                          <a:ea typeface="+mn-ea"/>
                          <a:cs typeface="+mn-cs"/>
                        </a:rPr>
                        <a:t>에 개시되어 신규성 및 진보성이 없다</a:t>
                      </a:r>
                      <a:r>
                        <a:rPr lang="ko-KR" altLang="en-US" sz="1100" u="none" kern="1200" dirty="0">
                          <a:solidFill>
                            <a:schemeClr val="tx1"/>
                          </a:solidFill>
                          <a:latin typeface="+mn-lt"/>
                          <a:ea typeface="+mn-ea"/>
                          <a:cs typeface="+mn-cs"/>
                        </a:rPr>
                        <a:t>고 판단됨</a:t>
                      </a:r>
                      <a:endParaRPr lang="en-US" altLang="ko-KR" sz="1100" u="none" kern="1200" dirty="0">
                        <a:solidFill>
                          <a:schemeClr val="tx1"/>
                        </a:solidFill>
                        <a:latin typeface="+mn-lt"/>
                        <a:ea typeface="+mn-ea"/>
                        <a:cs typeface="+mn-cs"/>
                      </a:endParaRPr>
                    </a:p>
                    <a:p>
                      <a:pPr marL="400050" indent="-400050" algn="l" latinLnBrk="0">
                        <a:lnSpc>
                          <a:spcPct val="100000"/>
                        </a:lnSpc>
                        <a:spcAft>
                          <a:spcPts val="0"/>
                        </a:spcAft>
                        <a:buAutoNum type="romanLcParenR"/>
                      </a:pPr>
                      <a:r>
                        <a:rPr lang="ko-KR" altLang="en-US" sz="1100" u="none" kern="1200" dirty="0">
                          <a:solidFill>
                            <a:schemeClr val="tx1"/>
                          </a:solidFill>
                          <a:latin typeface="+mn-lt"/>
                          <a:ea typeface="+mn-ea"/>
                          <a:cs typeface="+mn-cs"/>
                        </a:rPr>
                        <a:t>다만</a:t>
                      </a:r>
                      <a:r>
                        <a:rPr lang="en-US" altLang="ko-KR" sz="1100" u="none" kern="1200" dirty="0">
                          <a:solidFill>
                            <a:schemeClr val="tx1"/>
                          </a:solidFill>
                          <a:latin typeface="+mn-lt"/>
                          <a:ea typeface="+mn-ea"/>
                          <a:cs typeface="+mn-cs"/>
                        </a:rPr>
                        <a:t>, </a:t>
                      </a:r>
                      <a:r>
                        <a:rPr lang="ko-KR" altLang="en-US" sz="1100" u="none" kern="1200" dirty="0">
                          <a:solidFill>
                            <a:schemeClr val="tx1"/>
                          </a:solidFill>
                          <a:latin typeface="+mn-lt"/>
                          <a:ea typeface="+mn-ea"/>
                          <a:cs typeface="+mn-cs"/>
                        </a:rPr>
                        <a:t>선행기술 </a:t>
                      </a:r>
                      <a:r>
                        <a:rPr lang="en-US" altLang="ko-KR" sz="1100" u="none" kern="1200" dirty="0">
                          <a:solidFill>
                            <a:schemeClr val="tx1"/>
                          </a:solidFill>
                          <a:latin typeface="+mn-lt"/>
                          <a:ea typeface="+mn-ea"/>
                          <a:cs typeface="+mn-cs"/>
                        </a:rPr>
                        <a:t>3</a:t>
                      </a:r>
                      <a:r>
                        <a:rPr lang="ko-KR" altLang="en-US" sz="1100" u="none" kern="1200" dirty="0">
                          <a:solidFill>
                            <a:schemeClr val="tx1"/>
                          </a:solidFill>
                          <a:latin typeface="+mn-lt"/>
                          <a:ea typeface="+mn-ea"/>
                          <a:cs typeface="+mn-cs"/>
                        </a:rPr>
                        <a:t>은 </a:t>
                      </a:r>
                      <a:r>
                        <a:rPr lang="ko-KR" altLang="en-US" sz="1100" u="sng" kern="1200" dirty="0">
                          <a:solidFill>
                            <a:schemeClr val="tx1"/>
                          </a:solidFill>
                          <a:latin typeface="+mn-lt"/>
                          <a:ea typeface="+mn-ea"/>
                          <a:cs typeface="+mn-cs"/>
                        </a:rPr>
                        <a:t>공지기술로 판단</a:t>
                      </a:r>
                      <a:r>
                        <a:rPr lang="ko-KR" altLang="en-US" sz="1100" u="none" kern="1200" dirty="0">
                          <a:solidFill>
                            <a:schemeClr val="tx1"/>
                          </a:solidFill>
                          <a:latin typeface="+mn-lt"/>
                          <a:ea typeface="+mn-ea"/>
                          <a:cs typeface="+mn-cs"/>
                        </a:rPr>
                        <a:t>됨</a:t>
                      </a:r>
                      <a:endParaRPr lang="en-US" altLang="ko-KR" sz="1100" u="none" kern="1200" dirty="0">
                        <a:solidFill>
                          <a:schemeClr val="tx1"/>
                        </a:solidFill>
                        <a:latin typeface="+mn-lt"/>
                        <a:ea typeface="+mn-ea"/>
                        <a:cs typeface="+mn-cs"/>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hMerge="1">
                  <a:txBody>
                    <a:bodyPr/>
                    <a:lstStyle/>
                    <a:p>
                      <a:pPr algn="ctr" latinLnBrk="0">
                        <a:lnSpc>
                          <a:spcPct val="100000"/>
                        </a:lnSpc>
                        <a:spcAft>
                          <a:spcPts val="0"/>
                        </a:spcAft>
                      </a:pPr>
                      <a:endParaRPr kumimoji="0" lang="en-US" altLang="ko-KR" sz="1400" b="1" kern="1200" dirty="0">
                        <a:solidFill>
                          <a:schemeClr val="tx1"/>
                        </a:solidFill>
                        <a:latin typeface="맑은 고딕"/>
                        <a:ea typeface="+mn-ea"/>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0D8E8"/>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tc>
                <a:tc hMerge="1">
                  <a:txBody>
                    <a:bodyPr/>
                    <a:lstStyle/>
                    <a:p>
                      <a:pPr algn="ctr" latinLnBrk="1"/>
                      <a:endParaRPr lang="ko-KR" altLang="en-US" sz="1400" kern="1200" dirty="0">
                        <a:solidFill>
                          <a:schemeClr val="tx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extLst>
                  <a:ext uri="{0D108BD9-81ED-4DB2-BD59-A6C34878D82A}">
                    <a16:rowId xmlns:a16="http://schemas.microsoft.com/office/drawing/2014/main" val="2749118813"/>
                  </a:ext>
                </a:extLst>
              </a:tr>
            </a:tbl>
          </a:graphicData>
        </a:graphic>
      </p:graphicFrame>
      <p:pic>
        <p:nvPicPr>
          <p:cNvPr id="5" name="그림 4">
            <a:extLst>
              <a:ext uri="{FF2B5EF4-FFF2-40B4-BE49-F238E27FC236}">
                <a16:creationId xmlns:a16="http://schemas.microsoft.com/office/drawing/2014/main" id="{E90FB5E2-FD92-4027-9E03-F99ADDD0C4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9173" y="2514600"/>
            <a:ext cx="1972588" cy="2985780"/>
          </a:xfrm>
          <a:prstGeom prst="rect">
            <a:avLst/>
          </a:prstGeom>
        </p:spPr>
      </p:pic>
    </p:spTree>
    <p:extLst>
      <p:ext uri="{BB962C8B-B14F-4D97-AF65-F5344CB8AC3E}">
        <p14:creationId xmlns:p14="http://schemas.microsoft.com/office/powerpoint/2010/main" val="414768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a:extLst>
              <a:ext uri="{FF2B5EF4-FFF2-40B4-BE49-F238E27FC236}">
                <a16:creationId xmlns:a16="http://schemas.microsoft.com/office/drawing/2014/main" id="{C37C04D4-B959-402A-AE2B-705BB01024CC}"/>
              </a:ext>
            </a:extLst>
          </p:cNvPr>
          <p:cNvGraphicFramePr>
            <a:graphicFrameLocks noGrp="1"/>
          </p:cNvGraphicFramePr>
          <p:nvPr>
            <p:extLst>
              <p:ext uri="{D42A27DB-BD31-4B8C-83A1-F6EECF244321}">
                <p14:modId xmlns:p14="http://schemas.microsoft.com/office/powerpoint/2010/main" val="217361236"/>
              </p:ext>
            </p:extLst>
          </p:nvPr>
        </p:nvGraphicFramePr>
        <p:xfrm>
          <a:off x="84724" y="72024"/>
          <a:ext cx="11789774" cy="6740876"/>
        </p:xfrm>
        <a:graphic>
          <a:graphicData uri="http://schemas.openxmlformats.org/drawingml/2006/table">
            <a:tbl>
              <a:tblPr firstRow="1" bandRow="1"/>
              <a:tblGrid>
                <a:gridCol w="1029223">
                  <a:extLst>
                    <a:ext uri="{9D8B030D-6E8A-4147-A177-3AD203B41FA5}">
                      <a16:colId xmlns:a16="http://schemas.microsoft.com/office/drawing/2014/main" val="20000"/>
                    </a:ext>
                  </a:extLst>
                </a:gridCol>
                <a:gridCol w="2766035">
                  <a:extLst>
                    <a:ext uri="{9D8B030D-6E8A-4147-A177-3AD203B41FA5}">
                      <a16:colId xmlns:a16="http://schemas.microsoft.com/office/drawing/2014/main" val="2955187294"/>
                    </a:ext>
                  </a:extLst>
                </a:gridCol>
                <a:gridCol w="812440">
                  <a:extLst>
                    <a:ext uri="{9D8B030D-6E8A-4147-A177-3AD203B41FA5}">
                      <a16:colId xmlns:a16="http://schemas.microsoft.com/office/drawing/2014/main" val="1814746199"/>
                    </a:ext>
                  </a:extLst>
                </a:gridCol>
                <a:gridCol w="1559060">
                  <a:extLst>
                    <a:ext uri="{9D8B030D-6E8A-4147-A177-3AD203B41FA5}">
                      <a16:colId xmlns:a16="http://schemas.microsoft.com/office/drawing/2014/main" val="3307538615"/>
                    </a:ext>
                  </a:extLst>
                </a:gridCol>
                <a:gridCol w="690940">
                  <a:extLst>
                    <a:ext uri="{9D8B030D-6E8A-4147-A177-3AD203B41FA5}">
                      <a16:colId xmlns:a16="http://schemas.microsoft.com/office/drawing/2014/main" val="352519266"/>
                    </a:ext>
                  </a:extLst>
                </a:gridCol>
                <a:gridCol w="1553876">
                  <a:extLst>
                    <a:ext uri="{9D8B030D-6E8A-4147-A177-3AD203B41FA5}">
                      <a16:colId xmlns:a16="http://schemas.microsoft.com/office/drawing/2014/main" val="674982865"/>
                    </a:ext>
                  </a:extLst>
                </a:gridCol>
                <a:gridCol w="334054">
                  <a:extLst>
                    <a:ext uri="{9D8B030D-6E8A-4147-A177-3AD203B41FA5}">
                      <a16:colId xmlns:a16="http://schemas.microsoft.com/office/drawing/2014/main" val="3208583167"/>
                    </a:ext>
                  </a:extLst>
                </a:gridCol>
                <a:gridCol w="711207">
                  <a:extLst>
                    <a:ext uri="{9D8B030D-6E8A-4147-A177-3AD203B41FA5}">
                      <a16:colId xmlns:a16="http://schemas.microsoft.com/office/drawing/2014/main" val="2122679081"/>
                    </a:ext>
                  </a:extLst>
                </a:gridCol>
                <a:gridCol w="1177239">
                  <a:extLst>
                    <a:ext uri="{9D8B030D-6E8A-4147-A177-3AD203B41FA5}">
                      <a16:colId xmlns:a16="http://schemas.microsoft.com/office/drawing/2014/main" val="2319815966"/>
                    </a:ext>
                  </a:extLst>
                </a:gridCol>
                <a:gridCol w="1155700">
                  <a:extLst>
                    <a:ext uri="{9D8B030D-6E8A-4147-A177-3AD203B41FA5}">
                      <a16:colId xmlns:a16="http://schemas.microsoft.com/office/drawing/2014/main" val="1544867793"/>
                    </a:ext>
                  </a:extLst>
                </a:gridCol>
              </a:tblGrid>
              <a:tr h="457541">
                <a:tc gridSpan="10">
                  <a:txBody>
                    <a:bodyPr/>
                    <a:lstStyle>
                      <a:lvl1pPr marL="0" algn="l" rtl="0" eaLnBrk="1" latinLnBrk="0" hangingPunct="1">
                        <a:defRPr kumimoji="0" b="1" kern="1200">
                          <a:solidFill>
                            <a:schemeClr val="lt1"/>
                          </a:solidFill>
                          <a:latin typeface="맑은 고딕"/>
                        </a:defRPr>
                      </a:lvl1pPr>
                      <a:lvl2pPr marL="457200" algn="l" rtl="0" eaLnBrk="1" latinLnBrk="0" hangingPunct="1">
                        <a:defRPr kumimoji="0" b="1" kern="1200">
                          <a:solidFill>
                            <a:schemeClr val="lt1"/>
                          </a:solidFill>
                          <a:latin typeface="맑은 고딕"/>
                        </a:defRPr>
                      </a:lvl2pPr>
                      <a:lvl3pPr marL="914400" algn="l" rtl="0" eaLnBrk="1" latinLnBrk="0" hangingPunct="1">
                        <a:defRPr kumimoji="0" b="1" kern="1200">
                          <a:solidFill>
                            <a:schemeClr val="lt1"/>
                          </a:solidFill>
                          <a:latin typeface="맑은 고딕"/>
                        </a:defRPr>
                      </a:lvl3pPr>
                      <a:lvl4pPr marL="1371600" algn="l" rtl="0" eaLnBrk="1" latinLnBrk="0" hangingPunct="1">
                        <a:defRPr kumimoji="0" b="1" kern="1200">
                          <a:solidFill>
                            <a:schemeClr val="lt1"/>
                          </a:solidFill>
                          <a:latin typeface="맑은 고딕"/>
                        </a:defRPr>
                      </a:lvl4pPr>
                      <a:lvl5pPr marL="1828800" algn="l" rtl="0" eaLnBrk="1" latinLnBrk="0" hangingPunct="1">
                        <a:defRPr kumimoji="0" b="1" kern="1200">
                          <a:solidFill>
                            <a:schemeClr val="lt1"/>
                          </a:solidFill>
                          <a:latin typeface="맑은 고딕"/>
                        </a:defRPr>
                      </a:lvl5pPr>
                      <a:lvl6pPr marL="2286000" algn="l" rtl="0" eaLnBrk="1" latinLnBrk="0" hangingPunct="1">
                        <a:defRPr kumimoji="0" b="1" kern="1200">
                          <a:solidFill>
                            <a:schemeClr val="lt1"/>
                          </a:solidFill>
                          <a:latin typeface="맑은 고딕"/>
                        </a:defRPr>
                      </a:lvl6pPr>
                      <a:lvl7pPr marL="2743200" algn="l" rtl="0" eaLnBrk="1" latinLnBrk="0" hangingPunct="1">
                        <a:defRPr kumimoji="0" b="1" kern="1200">
                          <a:solidFill>
                            <a:schemeClr val="lt1"/>
                          </a:solidFill>
                          <a:latin typeface="맑은 고딕"/>
                        </a:defRPr>
                      </a:lvl7pPr>
                      <a:lvl8pPr marL="3200400" algn="l" rtl="0" eaLnBrk="1" latinLnBrk="0" hangingPunct="1">
                        <a:defRPr kumimoji="0" b="1" kern="1200">
                          <a:solidFill>
                            <a:schemeClr val="lt1"/>
                          </a:solidFill>
                          <a:latin typeface="맑은 고딕"/>
                        </a:defRPr>
                      </a:lvl8pPr>
                      <a:lvl9pPr marL="3657600" algn="l" rtl="0" eaLnBrk="1" latinLnBrk="0" hangingPunct="1">
                        <a:defRPr kumimoji="0" b="1" kern="1200">
                          <a:solidFill>
                            <a:schemeClr val="lt1"/>
                          </a:solidFill>
                          <a:latin typeface="맑은 고딕"/>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800" kern="100" dirty="0">
                          <a:solidFill>
                            <a:schemeClr val="bg1"/>
                          </a:solidFill>
                          <a:latin typeface="나눔고딕" pitchFamily="50" charset="-127"/>
                          <a:ea typeface="나눔고딕" pitchFamily="50" charset="-127"/>
                          <a:cs typeface="Times New Roman"/>
                        </a:rPr>
                        <a:t>권리화 가능성 판단 </a:t>
                      </a:r>
                      <a:r>
                        <a:rPr lang="en-US" altLang="ko-KR" dirty="0"/>
                        <a:t>_</a:t>
                      </a:r>
                      <a:r>
                        <a:rPr lang="en-US" altLang="ko-KR" dirty="0" err="1"/>
                        <a:t>Collision_repulsion_state</a:t>
                      </a:r>
                      <a:r>
                        <a:rPr lang="ko-KR" altLang="en-US" dirty="0"/>
                        <a:t> </a:t>
                      </a:r>
                      <a:r>
                        <a:rPr lang="en-US" altLang="ko-KR" dirty="0"/>
                        <a:t>of</a:t>
                      </a:r>
                      <a:r>
                        <a:rPr lang="ko-KR" altLang="en-US" dirty="0"/>
                        <a:t> </a:t>
                      </a:r>
                      <a:r>
                        <a:rPr lang="en-US" altLang="ko-KR" dirty="0"/>
                        <a:t>object</a:t>
                      </a:r>
                      <a:endParaRPr lang="ko-KR" altLang="ko-KR" sz="1800" kern="100" dirty="0">
                        <a:solidFill>
                          <a:schemeClr val="bg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260813">
                <a:tc>
                  <a:txBody>
                    <a:bodyPr/>
                    <a:lstStyle>
                      <a:lvl1pPr marL="0" algn="l" rtl="0" eaLnBrk="1" latinLnBrk="0" hangingPunct="1">
                        <a:defRPr kumimoji="0" b="1" kern="1200">
                          <a:solidFill>
                            <a:schemeClr val="lt1"/>
                          </a:solidFill>
                          <a:latin typeface="맑은 고딕"/>
                        </a:defRPr>
                      </a:lvl1pPr>
                      <a:lvl2pPr marL="457200" algn="l" rtl="0" eaLnBrk="1" latinLnBrk="0" hangingPunct="1">
                        <a:defRPr kumimoji="0" b="1" kern="1200">
                          <a:solidFill>
                            <a:schemeClr val="lt1"/>
                          </a:solidFill>
                          <a:latin typeface="맑은 고딕"/>
                        </a:defRPr>
                      </a:lvl2pPr>
                      <a:lvl3pPr marL="914400" algn="l" rtl="0" eaLnBrk="1" latinLnBrk="0" hangingPunct="1">
                        <a:defRPr kumimoji="0" b="1" kern="1200">
                          <a:solidFill>
                            <a:schemeClr val="lt1"/>
                          </a:solidFill>
                          <a:latin typeface="맑은 고딕"/>
                        </a:defRPr>
                      </a:lvl3pPr>
                      <a:lvl4pPr marL="1371600" algn="l" rtl="0" eaLnBrk="1" latinLnBrk="0" hangingPunct="1">
                        <a:defRPr kumimoji="0" b="1" kern="1200">
                          <a:solidFill>
                            <a:schemeClr val="lt1"/>
                          </a:solidFill>
                          <a:latin typeface="맑은 고딕"/>
                        </a:defRPr>
                      </a:lvl4pPr>
                      <a:lvl5pPr marL="1828800" algn="l" rtl="0" eaLnBrk="1" latinLnBrk="0" hangingPunct="1">
                        <a:defRPr kumimoji="0" b="1" kern="1200">
                          <a:solidFill>
                            <a:schemeClr val="lt1"/>
                          </a:solidFill>
                          <a:latin typeface="맑은 고딕"/>
                        </a:defRPr>
                      </a:lvl5pPr>
                      <a:lvl6pPr marL="2286000" algn="l" rtl="0" eaLnBrk="1" latinLnBrk="0" hangingPunct="1">
                        <a:defRPr kumimoji="0" b="1" kern="1200">
                          <a:solidFill>
                            <a:schemeClr val="lt1"/>
                          </a:solidFill>
                          <a:latin typeface="맑은 고딕"/>
                        </a:defRPr>
                      </a:lvl6pPr>
                      <a:lvl7pPr marL="2743200" algn="l" rtl="0" eaLnBrk="1" latinLnBrk="0" hangingPunct="1">
                        <a:defRPr kumimoji="0" b="1" kern="1200">
                          <a:solidFill>
                            <a:schemeClr val="lt1"/>
                          </a:solidFill>
                          <a:latin typeface="맑은 고딕"/>
                        </a:defRPr>
                      </a:lvl7pPr>
                      <a:lvl8pPr marL="3200400" algn="l" rtl="0" eaLnBrk="1" latinLnBrk="0" hangingPunct="1">
                        <a:defRPr kumimoji="0" b="1" kern="1200">
                          <a:solidFill>
                            <a:schemeClr val="lt1"/>
                          </a:solidFill>
                          <a:latin typeface="맑은 고딕"/>
                        </a:defRPr>
                      </a:lvl8pPr>
                      <a:lvl9pPr marL="3657600" algn="l" rtl="0" eaLnBrk="1" latinLnBrk="0" hangingPunct="1">
                        <a:defRPr kumimoji="0" b="1" kern="1200">
                          <a:solidFill>
                            <a:schemeClr val="lt1"/>
                          </a:solidFill>
                          <a:latin typeface="맑은 고딕"/>
                        </a:defRPr>
                      </a:lvl9pPr>
                    </a:lstStyle>
                    <a:p>
                      <a:pPr algn="ctr" latinLnBrk="0">
                        <a:lnSpc>
                          <a:spcPct val="100000"/>
                        </a:lnSpc>
                        <a:spcAft>
                          <a:spcPts val="0"/>
                        </a:spcAft>
                      </a:pPr>
                      <a:r>
                        <a:rPr lang="ko-KR" altLang="en-US" sz="1100" kern="100" dirty="0">
                          <a:solidFill>
                            <a:schemeClr val="tx1"/>
                          </a:solidFill>
                          <a:latin typeface="나눔고딕" pitchFamily="50" charset="-127"/>
                          <a:ea typeface="나눔고딕" pitchFamily="50" charset="-127"/>
                          <a:cs typeface="Times New Roman"/>
                        </a:rPr>
                        <a:t>구분</a:t>
                      </a:r>
                      <a:endParaRPr lang="ko-KR" sz="1100" kern="100" dirty="0">
                        <a:solidFill>
                          <a:schemeClr val="tx1"/>
                        </a:solidFill>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lvl1pPr marL="0" algn="l" rtl="0" eaLnBrk="1" latinLnBrk="0" hangingPunct="1">
                        <a:defRPr kumimoji="0" b="1" kern="1200">
                          <a:solidFill>
                            <a:schemeClr val="lt1"/>
                          </a:solidFill>
                          <a:latin typeface="맑은 고딕"/>
                        </a:defRPr>
                      </a:lvl1pPr>
                      <a:lvl2pPr marL="457200" algn="l" rtl="0" eaLnBrk="1" latinLnBrk="0" hangingPunct="1">
                        <a:defRPr kumimoji="0" b="1" kern="1200">
                          <a:solidFill>
                            <a:schemeClr val="lt1"/>
                          </a:solidFill>
                          <a:latin typeface="맑은 고딕"/>
                        </a:defRPr>
                      </a:lvl2pPr>
                      <a:lvl3pPr marL="914400" algn="l" rtl="0" eaLnBrk="1" latinLnBrk="0" hangingPunct="1">
                        <a:defRPr kumimoji="0" b="1" kern="1200">
                          <a:solidFill>
                            <a:schemeClr val="lt1"/>
                          </a:solidFill>
                          <a:latin typeface="맑은 고딕"/>
                        </a:defRPr>
                      </a:lvl3pPr>
                      <a:lvl4pPr marL="1371600" algn="l" rtl="0" eaLnBrk="1" latinLnBrk="0" hangingPunct="1">
                        <a:defRPr kumimoji="0" b="1" kern="1200">
                          <a:solidFill>
                            <a:schemeClr val="lt1"/>
                          </a:solidFill>
                          <a:latin typeface="맑은 고딕"/>
                        </a:defRPr>
                      </a:lvl4pPr>
                      <a:lvl5pPr marL="1828800" algn="l" rtl="0" eaLnBrk="1" latinLnBrk="0" hangingPunct="1">
                        <a:defRPr kumimoji="0" b="1" kern="1200">
                          <a:solidFill>
                            <a:schemeClr val="lt1"/>
                          </a:solidFill>
                          <a:latin typeface="맑은 고딕"/>
                        </a:defRPr>
                      </a:lvl5pPr>
                      <a:lvl6pPr marL="2286000" algn="l" rtl="0" eaLnBrk="1" latinLnBrk="0" hangingPunct="1">
                        <a:defRPr kumimoji="0" b="1" kern="1200">
                          <a:solidFill>
                            <a:schemeClr val="lt1"/>
                          </a:solidFill>
                          <a:latin typeface="맑은 고딕"/>
                        </a:defRPr>
                      </a:lvl6pPr>
                      <a:lvl7pPr marL="2743200" algn="l" rtl="0" eaLnBrk="1" latinLnBrk="0" hangingPunct="1">
                        <a:defRPr kumimoji="0" b="1" kern="1200">
                          <a:solidFill>
                            <a:schemeClr val="lt1"/>
                          </a:solidFill>
                          <a:latin typeface="맑은 고딕"/>
                        </a:defRPr>
                      </a:lvl7pPr>
                      <a:lvl8pPr marL="3200400" algn="l" rtl="0" eaLnBrk="1" latinLnBrk="0" hangingPunct="1">
                        <a:defRPr kumimoji="0" b="1" kern="1200">
                          <a:solidFill>
                            <a:schemeClr val="lt1"/>
                          </a:solidFill>
                          <a:latin typeface="맑은 고딕"/>
                        </a:defRPr>
                      </a:lvl8pPr>
                      <a:lvl9pPr marL="3657600" algn="l" rtl="0" eaLnBrk="1" latinLnBrk="0" hangingPunct="1">
                        <a:defRPr kumimoji="0" b="1" kern="1200">
                          <a:solidFill>
                            <a:schemeClr val="lt1"/>
                          </a:solidFill>
                          <a:latin typeface="맑은 고딕"/>
                        </a:defRPr>
                      </a:lvl9pPr>
                    </a:lstStyle>
                    <a:p>
                      <a:pPr algn="ctr" latinLnBrk="0">
                        <a:lnSpc>
                          <a:spcPct val="100000"/>
                        </a:lnSpc>
                        <a:spcAft>
                          <a:spcPts val="0"/>
                        </a:spcAft>
                      </a:pPr>
                      <a:r>
                        <a:rPr lang="ko-KR" altLang="en-US" sz="1100" kern="100" dirty="0">
                          <a:solidFill>
                            <a:schemeClr val="tx1"/>
                          </a:solidFill>
                          <a:latin typeface="나눔고딕" pitchFamily="50" charset="-127"/>
                          <a:ea typeface="나눔고딕" pitchFamily="50" charset="-127"/>
                          <a:cs typeface="Times New Roman"/>
                        </a:rPr>
                        <a:t>본원 발명</a:t>
                      </a:r>
                      <a:endParaRPr lang="ko-KR" sz="1100" kern="100" dirty="0">
                        <a:solidFill>
                          <a:schemeClr val="tx1"/>
                        </a:solidFill>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gridSpan="7">
                  <a:txBody>
                    <a:bodyPr/>
                    <a:lstStyle/>
                    <a:p>
                      <a:pPr algn="ctr"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선행기술</a:t>
                      </a:r>
                      <a:r>
                        <a:rPr kumimoji="0" lang="en-US" altLang="ko-KR" sz="1100" b="1" kern="100" dirty="0">
                          <a:solidFill>
                            <a:schemeClr val="tx1"/>
                          </a:solidFill>
                          <a:latin typeface="나눔고딕" pitchFamily="50" charset="-127"/>
                          <a:ea typeface="나눔고딕" pitchFamily="50" charset="-127"/>
                          <a:cs typeface="Times New Roman"/>
                        </a:rPr>
                        <a:t>3</a:t>
                      </a:r>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tc>
                <a:tc rowSpan="4">
                  <a:txBody>
                    <a:bodyPr/>
                    <a:lstStyle/>
                    <a:p>
                      <a:pPr marL="0" algn="ctr" defTabSz="914400" rtl="0" eaLnBrk="1" latinLnBrk="0" hangingPunct="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대비</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3118222420"/>
                  </a:ext>
                </a:extLst>
              </a:tr>
              <a:tr h="247481">
                <a:tc rowSpan="3">
                  <a:txBody>
                    <a:bodyPr/>
                    <a:lstStyle>
                      <a:lvl1pPr marL="0" algn="l" rtl="0" eaLnBrk="1" latinLnBrk="0" hangingPunct="1">
                        <a:defRPr kumimoji="0" kern="1200">
                          <a:solidFill>
                            <a:schemeClr val="dk1"/>
                          </a:solidFill>
                          <a:latin typeface="맑은 고딕"/>
                        </a:defRPr>
                      </a:lvl1pPr>
                      <a:lvl2pPr marL="457200" algn="l" rtl="0" eaLnBrk="1" latinLnBrk="0" hangingPunct="1">
                        <a:defRPr kumimoji="0" kern="1200">
                          <a:solidFill>
                            <a:schemeClr val="dk1"/>
                          </a:solidFill>
                          <a:latin typeface="맑은 고딕"/>
                        </a:defRPr>
                      </a:lvl2pPr>
                      <a:lvl3pPr marL="914400" algn="l" rtl="0" eaLnBrk="1" latinLnBrk="0" hangingPunct="1">
                        <a:defRPr kumimoji="0" kern="1200">
                          <a:solidFill>
                            <a:schemeClr val="dk1"/>
                          </a:solidFill>
                          <a:latin typeface="맑은 고딕"/>
                        </a:defRPr>
                      </a:lvl3pPr>
                      <a:lvl4pPr marL="1371600" algn="l" rtl="0" eaLnBrk="1" latinLnBrk="0" hangingPunct="1">
                        <a:defRPr kumimoji="0" kern="1200">
                          <a:solidFill>
                            <a:schemeClr val="dk1"/>
                          </a:solidFill>
                          <a:latin typeface="맑은 고딕"/>
                        </a:defRPr>
                      </a:lvl4pPr>
                      <a:lvl5pPr marL="1828800" algn="l" rtl="0" eaLnBrk="1" latinLnBrk="0" hangingPunct="1">
                        <a:defRPr kumimoji="0" kern="1200">
                          <a:solidFill>
                            <a:schemeClr val="dk1"/>
                          </a:solidFill>
                          <a:latin typeface="맑은 고딕"/>
                        </a:defRPr>
                      </a:lvl5pPr>
                      <a:lvl6pPr marL="2286000" algn="l" rtl="0" eaLnBrk="1" latinLnBrk="0" hangingPunct="1">
                        <a:defRPr kumimoji="0" kern="1200">
                          <a:solidFill>
                            <a:schemeClr val="dk1"/>
                          </a:solidFill>
                          <a:latin typeface="맑은 고딕"/>
                        </a:defRPr>
                      </a:lvl6pPr>
                      <a:lvl7pPr marL="2743200" algn="l" rtl="0" eaLnBrk="1" latinLnBrk="0" hangingPunct="1">
                        <a:defRPr kumimoji="0" kern="1200">
                          <a:solidFill>
                            <a:schemeClr val="dk1"/>
                          </a:solidFill>
                          <a:latin typeface="맑은 고딕"/>
                        </a:defRPr>
                      </a:lvl7pPr>
                      <a:lvl8pPr marL="3200400" algn="l" rtl="0" eaLnBrk="1" latinLnBrk="0" hangingPunct="1">
                        <a:defRPr kumimoji="0" kern="1200">
                          <a:solidFill>
                            <a:schemeClr val="dk1"/>
                          </a:solidFill>
                          <a:latin typeface="맑은 고딕"/>
                        </a:defRPr>
                      </a:lvl8pPr>
                      <a:lvl9pPr marL="3657600" algn="l" rtl="0" eaLnBrk="1" latinLnBrk="0" hangingPunct="1">
                        <a:defRPr kumimoji="0" kern="1200">
                          <a:solidFill>
                            <a:schemeClr val="dk1"/>
                          </a:solidFill>
                          <a:latin typeface="맑은 고딕"/>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1100" b="1" kern="100" dirty="0" err="1">
                          <a:solidFill>
                            <a:schemeClr val="tx1"/>
                          </a:solidFill>
                          <a:latin typeface="나눔고딕" pitchFamily="50" charset="-127"/>
                          <a:ea typeface="나눔고딕" pitchFamily="50" charset="-127"/>
                          <a:cs typeface="Times New Roman"/>
                        </a:rPr>
                        <a:t>독립항</a:t>
                      </a:r>
                      <a:r>
                        <a:rPr kumimoji="0" lang="ko-KR" altLang="en-US" sz="1100" b="1" kern="100" dirty="0">
                          <a:solidFill>
                            <a:schemeClr val="tx1"/>
                          </a:solidFill>
                          <a:latin typeface="나눔고딕" pitchFamily="50" charset="-127"/>
                          <a:ea typeface="나눔고딕" pitchFamily="50" charset="-127"/>
                          <a:cs typeface="Times New Roman"/>
                        </a:rPr>
                        <a:t> 예시</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3">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100" dirty="0"/>
                        <a:t>가상물체의</a:t>
                      </a:r>
                      <a:r>
                        <a:rPr lang="en-US" altLang="ko-KR" sz="1100" dirty="0"/>
                        <a:t> </a:t>
                      </a:r>
                      <a:r>
                        <a:rPr lang="ko-KR" altLang="en-US" sz="1100" dirty="0"/>
                        <a:t>충돌 시</a:t>
                      </a:r>
                      <a:r>
                        <a:rPr lang="en-US" altLang="ko-KR" sz="1100" dirty="0"/>
                        <a:t>,</a:t>
                      </a:r>
                      <a:r>
                        <a:rPr lang="ko-KR" altLang="en-US" sz="1100" dirty="0"/>
                        <a:t> 가상물체의 상태에 따라 </a:t>
                      </a:r>
                      <a:r>
                        <a:rPr lang="ko-KR" altLang="en-US" sz="1100" dirty="0" err="1"/>
                        <a:t>피드백되는</a:t>
                      </a:r>
                      <a:r>
                        <a:rPr lang="ko-KR" altLang="en-US" sz="1100" dirty="0"/>
                        <a:t> 힘의 벡터를 제어</a:t>
                      </a:r>
                      <a:endParaRPr lang="en-US" altLang="ko-KR" sz="1100" dirty="0"/>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just"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등록번호</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r>
                        <a:rPr lang="en-US" altLang="ko-KR" sz="1100" kern="1200" dirty="0">
                          <a:solidFill>
                            <a:schemeClr val="tx1"/>
                          </a:solidFill>
                          <a:latin typeface="+mn-lt"/>
                          <a:ea typeface="+mn-ea"/>
                          <a:cs typeface="+mn-cs"/>
                        </a:rPr>
                        <a:t>US6028593</a:t>
                      </a:r>
                    </a:p>
                  </a:txBody>
                  <a:tcPr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just"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출원인</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gridSpan="2">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ko-KR" sz="1100" kern="1200" dirty="0">
                          <a:solidFill>
                            <a:schemeClr val="tx1"/>
                          </a:solidFill>
                          <a:latin typeface="+mn-lt"/>
                          <a:ea typeface="+mn-ea"/>
                          <a:cs typeface="+mn-cs"/>
                        </a:rPr>
                        <a:t>IMMERSION CORP</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hMerge="1">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ko-KR" sz="1300"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just"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권리현황</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just" latinLnBrk="0">
                        <a:lnSpc>
                          <a:spcPct val="100000"/>
                        </a:lnSpc>
                        <a:spcAft>
                          <a:spcPts val="0"/>
                        </a:spcAft>
                      </a:pPr>
                      <a:r>
                        <a:rPr lang="ko-KR" altLang="en-US" sz="1100" kern="100" dirty="0">
                          <a:solidFill>
                            <a:schemeClr val="tx1"/>
                          </a:solidFill>
                          <a:latin typeface="나눔고딕" pitchFamily="50" charset="-127"/>
                          <a:ea typeface="나눔고딕" pitchFamily="50" charset="-127"/>
                          <a:cs typeface="Times New Roman"/>
                        </a:rPr>
                        <a:t>권리 만료</a:t>
                      </a:r>
                      <a:endParaRPr lang="en-US" altLang="ko-KR" sz="1100"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vMerge="1">
                  <a:txBody>
                    <a:bodyPr/>
                    <a:lstStyle/>
                    <a:p>
                      <a:pPr algn="just" latinLnBrk="0">
                        <a:lnSpc>
                          <a:spcPct val="100000"/>
                        </a:lnSpc>
                        <a:spcAft>
                          <a:spcPts val="0"/>
                        </a:spcAft>
                      </a:pPr>
                      <a:endParaRPr lang="en-US" altLang="ko-KR" sz="13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10001"/>
                  </a:ext>
                </a:extLst>
              </a:tr>
              <a:tr h="220976">
                <a:tc vMerge="1">
                  <a:txBody>
                    <a:bodyPr/>
                    <a:lstStyle/>
                    <a:p>
                      <a:pPr latinLnBrk="1"/>
                      <a:endParaRPr lang="ko-KR" altLang="en-US"/>
                    </a:p>
                  </a:txBody>
                  <a:tcPr/>
                </a:tc>
                <a:tc vMerge="1">
                  <a:txBody>
                    <a:bodyPr/>
                    <a:lstStyle/>
                    <a:p>
                      <a:pPr latinLnBrk="1"/>
                      <a:endParaRPr lang="ko-KR" altLang="en-US"/>
                    </a:p>
                  </a:txBody>
                  <a:tcPr/>
                </a:tc>
                <a:tc>
                  <a:txBody>
                    <a:bodyPr/>
                    <a:lstStyle/>
                    <a:p>
                      <a:pPr algn="just"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출원번호</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r>
                        <a:rPr lang="en-US" altLang="ko-KR" sz="1100" kern="1200" dirty="0">
                          <a:solidFill>
                            <a:schemeClr val="tx1"/>
                          </a:solidFill>
                          <a:latin typeface="+mn-lt"/>
                          <a:ea typeface="+mn-ea"/>
                          <a:cs typeface="+mn-cs"/>
                        </a:rPr>
                        <a:t>US08 / 664086</a:t>
                      </a:r>
                    </a:p>
                  </a:txBody>
                  <a:tcPr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just"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출원일</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gridSpan="2">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ko-KR" sz="1100" kern="1200" dirty="0">
                          <a:solidFill>
                            <a:schemeClr val="tx1"/>
                          </a:solidFill>
                          <a:latin typeface="+mn-lt"/>
                          <a:ea typeface="+mn-ea"/>
                          <a:cs typeface="+mn-cs"/>
                        </a:rPr>
                        <a:t>1996-06-14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hMerge="1">
                  <a:txBody>
                    <a:bodyPr/>
                    <a:lstStyle/>
                    <a:p>
                      <a:pPr latinLnBrk="1"/>
                      <a:endParaRPr lang="ko-KR" altLang="en-US"/>
                    </a:p>
                  </a:txBody>
                  <a:tcPr/>
                </a:tc>
                <a:tc>
                  <a:txBody>
                    <a:bodyPr/>
                    <a:lstStyle/>
                    <a:p>
                      <a:pPr algn="just"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패밀리</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just" latinLnBrk="0">
                        <a:lnSpc>
                          <a:spcPct val="100000"/>
                        </a:lnSpc>
                        <a:spcAft>
                          <a:spcPts val="0"/>
                        </a:spcAft>
                      </a:pPr>
                      <a:r>
                        <a:rPr lang="en-US" altLang="ko-KR" sz="1100" kern="1200" dirty="0">
                          <a:solidFill>
                            <a:schemeClr val="tx1"/>
                          </a:solidFill>
                          <a:latin typeface="+mn-lt"/>
                          <a:ea typeface="+mn-ea"/>
                          <a:cs typeface="+mn-cs"/>
                        </a:rPr>
                        <a:t>11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vMerge="1">
                  <a:txBody>
                    <a:bodyPr/>
                    <a:lstStyle/>
                    <a:p>
                      <a:pPr latinLnBrk="1"/>
                      <a:endParaRPr lang="ko-KR" altLang="en-US"/>
                    </a:p>
                  </a:txBody>
                  <a:tcPr/>
                </a:tc>
                <a:extLst>
                  <a:ext uri="{0D108BD9-81ED-4DB2-BD59-A6C34878D82A}">
                    <a16:rowId xmlns:a16="http://schemas.microsoft.com/office/drawing/2014/main" val="2750266095"/>
                  </a:ext>
                </a:extLst>
              </a:tr>
              <a:tr h="363960">
                <a:tc vMerge="1">
                  <a:txBody>
                    <a:bodyPr/>
                    <a:lstStyle/>
                    <a:p>
                      <a:pPr latinLnBrk="1"/>
                      <a:endParaRPr lang="ko-KR" altLang="en-US"/>
                    </a:p>
                  </a:txBody>
                  <a:tcPr/>
                </a:tc>
                <a:tc vMerge="1">
                  <a:txBody>
                    <a:bodyPr/>
                    <a:lstStyle/>
                    <a:p>
                      <a:pPr latinLnBrk="1"/>
                      <a:endParaRPr lang="ko-KR" altLang="en-US"/>
                    </a:p>
                  </a:txBody>
                  <a:tcPr/>
                </a:tc>
                <a:tc>
                  <a:txBody>
                    <a:bodyPr/>
                    <a:lstStyle/>
                    <a:p>
                      <a:pPr algn="just"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명칭</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gridSpan="6">
                  <a:txBody>
                    <a:bodyPr/>
                    <a:lstStyle/>
                    <a:p>
                      <a:r>
                        <a:rPr lang="en-US" altLang="ko-KR" sz="1100" kern="1200" dirty="0">
                          <a:solidFill>
                            <a:schemeClr val="tx1"/>
                          </a:solidFill>
                          <a:latin typeface="+mn-lt"/>
                          <a:ea typeface="+mn-ea"/>
                          <a:cs typeface="+mn-cs"/>
                        </a:rPr>
                        <a:t>Method and apparatus for providing simulated physical interactions within computer generated environments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hMerge="1">
                  <a:txBody>
                    <a:bodyPr/>
                    <a:lstStyle/>
                    <a:p>
                      <a:pPr algn="just" latinLnBrk="0">
                        <a:lnSpc>
                          <a:spcPct val="100000"/>
                        </a:lnSpc>
                        <a:spcAft>
                          <a:spcPts val="0"/>
                        </a:spcAft>
                      </a:pPr>
                      <a:endParaRPr lang="en-US" altLang="ko-KR" sz="13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tcPr>
                </a:tc>
                <a:tc hMerge="1">
                  <a:txBody>
                    <a:bodyPr/>
                    <a:lstStyle/>
                    <a:p>
                      <a:pPr latinLnBrk="1"/>
                      <a:endParaRPr lang="ko-KR" altLang="en-US"/>
                    </a:p>
                  </a:txBody>
                  <a:tcPr>
                    <a:lnT w="19050" cap="flat" cmpd="sng" algn="ctr">
                      <a:solidFill>
                        <a:schemeClr val="bg1"/>
                      </a:solidFill>
                      <a:prstDash val="solid"/>
                      <a:round/>
                      <a:headEnd type="none" w="med" len="med"/>
                      <a:tailEnd type="none" w="med" len="med"/>
                    </a:lnT>
                  </a:tcPr>
                </a:tc>
                <a:tc vMerge="1">
                  <a:txBody>
                    <a:bodyPr/>
                    <a:lstStyle/>
                    <a:p>
                      <a:pPr latinLnBrk="1"/>
                      <a:endParaRPr lang="ko-KR" altLang="en-US"/>
                    </a:p>
                  </a:txBody>
                  <a:tcPr/>
                </a:tc>
                <a:extLst>
                  <a:ext uri="{0D108BD9-81ED-4DB2-BD59-A6C34878D82A}">
                    <a16:rowId xmlns:a16="http://schemas.microsoft.com/office/drawing/2014/main" val="2985670365"/>
                  </a:ext>
                </a:extLst>
              </a:tr>
              <a:tr h="276079">
                <a:tc rowSpan="2">
                  <a:txBody>
                    <a:bodyPr/>
                    <a:lstStyle/>
                    <a:p>
                      <a:pPr algn="ctr" latinLnBrk="1"/>
                      <a:r>
                        <a:rPr kumimoji="0" lang="ko-KR" altLang="en-US" sz="1100" b="1" kern="100" dirty="0">
                          <a:solidFill>
                            <a:schemeClr val="tx1"/>
                          </a:solidFill>
                          <a:latin typeface="나눔고딕" pitchFamily="50" charset="-127"/>
                          <a:ea typeface="나눔고딕" pitchFamily="50" charset="-127"/>
                          <a:cs typeface="Times New Roman"/>
                        </a:rPr>
                        <a:t>구성요소</a:t>
                      </a:r>
                      <a:r>
                        <a:rPr kumimoji="0" lang="en-US" altLang="ko-KR" sz="1100" b="1" kern="100" dirty="0">
                          <a:solidFill>
                            <a:schemeClr val="tx1"/>
                          </a:solidFill>
                          <a:latin typeface="나눔고딕" pitchFamily="50" charset="-127"/>
                          <a:ea typeface="나눔고딕" pitchFamily="50" charset="-127"/>
                          <a:cs typeface="Times New Roman"/>
                        </a:rPr>
                        <a:t>1</a:t>
                      </a:r>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2">
                  <a:txBody>
                    <a:bodyPr/>
                    <a:lstStyle/>
                    <a:p>
                      <a:pPr marL="0" indent="0" latinLnBrk="1">
                        <a:buNone/>
                      </a:pPr>
                      <a:r>
                        <a:rPr lang="ko-KR" altLang="en-US" sz="1100" kern="1200" dirty="0">
                          <a:solidFill>
                            <a:schemeClr val="tx1"/>
                          </a:solidFill>
                          <a:latin typeface="+mn-lt"/>
                          <a:ea typeface="+mn-ea"/>
                          <a:cs typeface="+mn-cs"/>
                        </a:rPr>
                        <a:t>가상 물체의 </a:t>
                      </a:r>
                      <a:r>
                        <a:rPr lang="ko-KR" altLang="en-US" sz="1100" u="sng" kern="1200" dirty="0">
                          <a:solidFill>
                            <a:schemeClr val="tx1"/>
                          </a:solidFill>
                          <a:latin typeface="+mn-lt"/>
                          <a:ea typeface="+mn-ea"/>
                          <a:cs typeface="+mn-cs"/>
                        </a:rPr>
                        <a:t>충돌 시</a:t>
                      </a:r>
                      <a:r>
                        <a:rPr lang="ko-KR" altLang="en-US" sz="1100" kern="1200" dirty="0">
                          <a:solidFill>
                            <a:schemeClr val="tx1"/>
                          </a:solidFill>
                          <a:latin typeface="+mn-lt"/>
                          <a:ea typeface="+mn-ea"/>
                          <a:cs typeface="+mn-cs"/>
                        </a:rPr>
                        <a:t> 힘의 제어 </a:t>
                      </a:r>
                      <a:endParaRPr lang="en-US" altLang="ko-KR" sz="1100" kern="1200" dirty="0">
                        <a:solidFill>
                          <a:schemeClr val="tx1"/>
                        </a:solidFill>
                        <a:latin typeface="+mn-lt"/>
                        <a:ea typeface="+mn-ea"/>
                        <a:cs typeface="+mn-cs"/>
                      </a:endParaRPr>
                    </a:p>
                  </a:txBody>
                  <a:tcPr anchor="ctr">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rowSpan="3" gridSpan="4">
                  <a:txBody>
                    <a:bodyPr/>
                    <a:lstStyle/>
                    <a:p>
                      <a:pPr marL="0" indent="0" algn="just" latinLnBrk="0">
                        <a:lnSpc>
                          <a:spcPct val="100000"/>
                        </a:lnSpc>
                        <a:spcAft>
                          <a:spcPts val="0"/>
                        </a:spcAft>
                        <a:buFont typeface="Arial" panose="020B0604020202020204" pitchFamily="34" charset="0"/>
                        <a:buNone/>
                      </a:pPr>
                      <a:r>
                        <a:rPr lang="en-US" altLang="ko-KR" sz="1100" kern="1200" dirty="0">
                          <a:solidFill>
                            <a:schemeClr val="tx1"/>
                          </a:solidFill>
                          <a:latin typeface="+mn-lt"/>
                          <a:ea typeface="+mn-ea"/>
                          <a:cs typeface="+mn-cs"/>
                        </a:rPr>
                        <a:t>* </a:t>
                      </a:r>
                      <a:r>
                        <a:rPr lang="ko-KR" altLang="en-US" sz="1100" u="none" kern="1200" dirty="0">
                          <a:solidFill>
                            <a:schemeClr val="tx1"/>
                          </a:solidFill>
                          <a:latin typeface="+mn-lt"/>
                          <a:ea typeface="+mn-ea"/>
                          <a:cs typeface="+mn-cs"/>
                        </a:rPr>
                        <a:t>청구항 </a:t>
                      </a:r>
                      <a:r>
                        <a:rPr lang="en-US" altLang="ko-KR" sz="1100" u="none" kern="1200" dirty="0">
                          <a:solidFill>
                            <a:schemeClr val="tx1"/>
                          </a:solidFill>
                          <a:latin typeface="+mn-lt"/>
                          <a:ea typeface="+mn-ea"/>
                          <a:cs typeface="+mn-cs"/>
                        </a:rPr>
                        <a:t>35</a:t>
                      </a:r>
                    </a:p>
                    <a:p>
                      <a:pPr marL="0" indent="0" algn="just" latinLnBrk="0">
                        <a:lnSpc>
                          <a:spcPct val="100000"/>
                        </a:lnSpc>
                        <a:spcAft>
                          <a:spcPts val="0"/>
                        </a:spcAft>
                        <a:buFont typeface="Arial" panose="020B0604020202020204" pitchFamily="34" charset="0"/>
                        <a:buNone/>
                      </a:pPr>
                      <a:r>
                        <a:rPr lang="en-US" altLang="ko-KR" sz="1100" u="none" kern="1200" dirty="0">
                          <a:solidFill>
                            <a:schemeClr val="tx1"/>
                          </a:solidFill>
                          <a:latin typeface="+mn-lt"/>
                          <a:ea typeface="+mn-ea"/>
                          <a:cs typeface="+mn-cs"/>
                        </a:rPr>
                        <a:t>A method for providing force feedback for interacting simulated objects in a simulation implemented on a computer system, the method comprising: displaying a user-controlled first simulated object and a second simulated object on a display device of a computer system, said first simulated object moving on said display device during a simulation in response to manipulations of a physical object of an interface device by a user according to a position control paradigm, said interface device being coupled to said computer system; determining when said first simulated object engages said second simulated object within said simulation; displaying said determined engagement of said first simulated object with said second simulated object, wherein said first simulated object has a simulated compliance of a predetermined amount and said </a:t>
                      </a:r>
                      <a:r>
                        <a:rPr lang="en-US" altLang="ko-KR" sz="1100" u="sng" kern="1200" dirty="0">
                          <a:solidFill>
                            <a:schemeClr val="tx1"/>
                          </a:solidFill>
                          <a:latin typeface="+mn-lt"/>
                          <a:ea typeface="+mn-ea"/>
                          <a:cs typeface="+mn-cs"/>
                        </a:rPr>
                        <a:t>second object has a simulated mass</a:t>
                      </a:r>
                      <a:r>
                        <a:rPr lang="en-US" altLang="ko-KR" sz="1100" u="none" kern="1200" dirty="0">
                          <a:solidFill>
                            <a:schemeClr val="tx1"/>
                          </a:solidFill>
                          <a:latin typeface="+mn-lt"/>
                          <a:ea typeface="+mn-ea"/>
                          <a:cs typeface="+mn-cs"/>
                        </a:rPr>
                        <a:t> of a predetermined amount wherein an elongation of said </a:t>
                      </a:r>
                      <a:r>
                        <a:rPr lang="en-US" altLang="ko-KR" sz="1100" u="sng" kern="1200" dirty="0">
                          <a:solidFill>
                            <a:schemeClr val="tx1"/>
                          </a:solidFill>
                          <a:latin typeface="+mn-lt"/>
                          <a:ea typeface="+mn-ea"/>
                          <a:cs typeface="+mn-cs"/>
                        </a:rPr>
                        <a:t>first graphical object is displayed in accordance with </a:t>
                      </a:r>
                      <a:r>
                        <a:rPr lang="en-US" altLang="ko-KR" sz="1100" u="none" kern="1200" dirty="0">
                          <a:solidFill>
                            <a:schemeClr val="tx1"/>
                          </a:solidFill>
                          <a:latin typeface="+mn-lt"/>
                          <a:ea typeface="+mn-ea"/>
                          <a:cs typeface="+mn-cs"/>
                        </a:rPr>
                        <a:t>said predetermined simulated compliance and </a:t>
                      </a:r>
                      <a:r>
                        <a:rPr lang="en-US" altLang="ko-KR" sz="1100" u="sng" kern="1200" dirty="0">
                          <a:solidFill>
                            <a:schemeClr val="tx1"/>
                          </a:solidFill>
                          <a:latin typeface="+mn-lt"/>
                          <a:ea typeface="+mn-ea"/>
                          <a:cs typeface="+mn-cs"/>
                        </a:rPr>
                        <a:t>said predetermined simulated mass</a:t>
                      </a:r>
                      <a:r>
                        <a:rPr lang="en-US" altLang="ko-KR" sz="1100" u="none" kern="1200" dirty="0">
                          <a:solidFill>
                            <a:schemeClr val="tx1"/>
                          </a:solidFill>
                          <a:latin typeface="+mn-lt"/>
                          <a:ea typeface="+mn-ea"/>
                          <a:cs typeface="+mn-cs"/>
                        </a:rPr>
                        <a:t> at </a:t>
                      </a:r>
                      <a:r>
                        <a:rPr lang="en-US" altLang="ko-KR" sz="1100" u="sng" kern="1200" dirty="0">
                          <a:solidFill>
                            <a:schemeClr val="tx1"/>
                          </a:solidFill>
                          <a:latin typeface="+mn-lt"/>
                          <a:ea typeface="+mn-ea"/>
                          <a:cs typeface="+mn-cs"/>
                        </a:rPr>
                        <a:t>a point of impact </a:t>
                      </a:r>
                      <a:r>
                        <a:rPr lang="en-US" altLang="ko-KR" sz="1100" u="none" kern="1200" dirty="0">
                          <a:solidFill>
                            <a:schemeClr val="tx1"/>
                          </a:solidFill>
                          <a:latin typeface="+mn-lt"/>
                          <a:ea typeface="+mn-ea"/>
                          <a:cs typeface="+mn-cs"/>
                        </a:rPr>
                        <a:t>with said second simulated object; and outputting a force command to said interface device to apply a force to said physical object manipulated by said user in at least one degree of freedom provided by said interface device, said force being applied in the direction of said engagement of said second simulated object with said first simulated object and having a magnitude in accordance with said simulated mass of said second simulated object. </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3" hMerge="1">
                  <a:txBody>
                    <a:bodyPr/>
                    <a:lstStyle/>
                    <a:p>
                      <a:pPr latinLnBrk="1"/>
                      <a:endParaRPr lang="ko-KR" altLang="en-US"/>
                    </a:p>
                  </a:txBody>
                  <a:tcPr/>
                </a:tc>
                <a:tc rowSpan="3" hMerge="1">
                  <a:txBody>
                    <a:bodyPr/>
                    <a:lstStyle/>
                    <a:p>
                      <a:pPr latinLnBrk="1"/>
                      <a:endParaRPr lang="ko-KR" altLang="en-US"/>
                    </a:p>
                  </a:txBody>
                  <a:tcPr/>
                </a:tc>
                <a:tc rowSpan="3"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gridSpan="3">
                  <a:txBody>
                    <a:bodyPr/>
                    <a:lstStyle/>
                    <a:p>
                      <a:pPr algn="ctr"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대표도면</a:t>
                      </a:r>
                      <a:endParaRPr lang="en-US" altLang="ko-KR" sz="1100" kern="100" dirty="0">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algn="ctr" latinLnBrk="1"/>
                      <a:r>
                        <a:rPr kumimoji="0" lang="ko-KR" altLang="en-US" sz="1100" b="1" kern="100" dirty="0">
                          <a:solidFill>
                            <a:schemeClr val="tx1"/>
                          </a:solidFill>
                          <a:latin typeface="나눔고딕" pitchFamily="50" charset="-127"/>
                          <a:ea typeface="나눔고딕" pitchFamily="50" charset="-127"/>
                          <a:cs typeface="Times New Roman"/>
                        </a:rPr>
                        <a:t>대표도면</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rowSpan="2">
                  <a:txBody>
                    <a:bodyPr/>
                    <a:lstStyle/>
                    <a:p>
                      <a:pPr algn="ctr" latinLnBrk="1"/>
                      <a:r>
                        <a:rPr lang="ko-KR" altLang="en-US" sz="1100" kern="1200" dirty="0">
                          <a:solidFill>
                            <a:schemeClr val="tx1"/>
                          </a:solidFill>
                          <a:latin typeface="+mn-lt"/>
                          <a:ea typeface="+mn-ea"/>
                          <a:cs typeface="+mn-cs"/>
                        </a:rPr>
                        <a:t>유사</a:t>
                      </a:r>
                    </a:p>
                  </a:txBody>
                  <a:tcPr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2957250141"/>
                  </a:ext>
                </a:extLst>
              </a:tr>
              <a:tr h="986061">
                <a:tc vMerge="1">
                  <a:txBody>
                    <a:bodyPr/>
                    <a:lstStyle/>
                    <a:p>
                      <a:pPr latinLnBrk="1"/>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vMerge="1">
                  <a:txBody>
                    <a:bodyPr/>
                    <a:lstStyle/>
                    <a:p>
                      <a:pPr marL="0" indent="0" latinLnBrk="1">
                        <a:buNone/>
                      </a:pPr>
                      <a:endParaRPr lang="en-US" altLang="ko-KR" sz="1400" kern="1200" dirty="0">
                        <a:solidFill>
                          <a:schemeClr val="tx1"/>
                        </a:solidFill>
                        <a:latin typeface="+mn-lt"/>
                        <a:ea typeface="+mn-ea"/>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gridSpan="4" vMerge="1">
                  <a:txBody>
                    <a:bodyPr/>
                    <a:lstStyle/>
                    <a:p>
                      <a:pPr algn="just" latinLnBrk="0">
                        <a:lnSpc>
                          <a:spcPct val="100000"/>
                        </a:lnSpc>
                        <a:spcAft>
                          <a:spcPts val="0"/>
                        </a:spcAft>
                      </a:pPr>
                      <a:endParaRPr lang="en-US" altLang="ko-KR" sz="13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rowSpan="2" gridSpan="3">
                  <a:txBody>
                    <a:bodyPr/>
                    <a:lstStyle/>
                    <a:p>
                      <a:pPr latinLnBrk="1"/>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2" hMerge="1">
                  <a:txBody>
                    <a:bodyPr/>
                    <a:lstStyle/>
                    <a:p>
                      <a:pPr latinLnBrk="1"/>
                      <a:endParaRPr lang="ko-KR" altLang="en-US"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2"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vMerge="1">
                  <a:txBody>
                    <a:bodyPr/>
                    <a:lstStyle/>
                    <a:p>
                      <a:pPr latinLnBrk="1"/>
                      <a:endParaRPr lang="ko-KR" altLang="en-US" sz="1300"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1356027890"/>
                  </a:ext>
                </a:extLst>
              </a:tr>
              <a:tr h="2390462">
                <a:tc>
                  <a:txBody>
                    <a:bodyPr/>
                    <a:lstStyle/>
                    <a:p>
                      <a:pPr algn="ctr" latinLnBrk="1"/>
                      <a:r>
                        <a:rPr kumimoji="0" lang="ko-KR" altLang="en-US" sz="1100" b="1" kern="100" dirty="0">
                          <a:solidFill>
                            <a:schemeClr val="tx1"/>
                          </a:solidFill>
                          <a:latin typeface="나눔고딕" pitchFamily="50" charset="-127"/>
                          <a:ea typeface="나눔고딕" pitchFamily="50" charset="-127"/>
                          <a:cs typeface="Times New Roman"/>
                        </a:rPr>
                        <a:t>구성요소</a:t>
                      </a:r>
                      <a:r>
                        <a:rPr kumimoji="0" lang="en-US" altLang="ko-KR" sz="1100" b="1" kern="100" dirty="0">
                          <a:solidFill>
                            <a:schemeClr val="tx1"/>
                          </a:solidFill>
                          <a:latin typeface="나눔고딕" pitchFamily="50" charset="-127"/>
                          <a:ea typeface="나눔고딕" pitchFamily="50" charset="-127"/>
                          <a:cs typeface="Times New Roman"/>
                        </a:rPr>
                        <a:t>2</a:t>
                      </a:r>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u="sng" kern="1200" dirty="0">
                          <a:solidFill>
                            <a:schemeClr val="tx1"/>
                          </a:solidFill>
                          <a:latin typeface="+mn-lt"/>
                          <a:ea typeface="+mn-ea"/>
                          <a:cs typeface="+mn-cs"/>
                        </a:rPr>
                        <a:t>가상물체의 상태</a:t>
                      </a:r>
                      <a:r>
                        <a:rPr lang="ko-KR" altLang="en-US" sz="1100" u="none" kern="1200" dirty="0">
                          <a:solidFill>
                            <a:schemeClr val="tx1"/>
                          </a:solidFill>
                          <a:latin typeface="+mn-lt"/>
                          <a:ea typeface="+mn-ea"/>
                          <a:cs typeface="+mn-cs"/>
                        </a:rPr>
                        <a:t>에 따라 </a:t>
                      </a:r>
                      <a:r>
                        <a:rPr lang="ko-KR" altLang="en-US" sz="1100" kern="1200" dirty="0">
                          <a:solidFill>
                            <a:schemeClr val="tx1"/>
                          </a:solidFill>
                          <a:latin typeface="+mn-lt"/>
                          <a:ea typeface="+mn-ea"/>
                          <a:cs typeface="+mn-cs"/>
                        </a:rPr>
                        <a:t>힘 벡터를 제어</a:t>
                      </a:r>
                      <a:endParaRPr lang="en-US" altLang="ko-KR" sz="1100" kern="1200" dirty="0">
                        <a:solidFill>
                          <a:schemeClr val="tx1"/>
                        </a:solidFill>
                        <a:latin typeface="+mn-lt"/>
                        <a:ea typeface="+mn-ea"/>
                        <a:cs typeface="+mn-cs"/>
                      </a:endParaRPr>
                    </a:p>
                  </a:txBody>
                  <a:tcPr anchor="ctr">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gridSpan="4" vMerge="1">
                  <a:txBody>
                    <a:bodyPr/>
                    <a:lstStyle/>
                    <a:p>
                      <a:pPr marL="285750" indent="-285750" algn="just" latinLnBrk="0">
                        <a:lnSpc>
                          <a:spcPct val="100000"/>
                        </a:lnSpc>
                        <a:spcAft>
                          <a:spcPts val="0"/>
                        </a:spcAft>
                        <a:buFont typeface="Arial" panose="020B0604020202020204" pitchFamily="34" charset="0"/>
                        <a:buChar char="•"/>
                      </a:pPr>
                      <a:endParaRPr lang="en-US" altLang="ko-KR" sz="1100" u="sng" kern="100" dirty="0">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gridSpan="3" vMerge="1">
                  <a:txBody>
                    <a:bodyPr/>
                    <a:lstStyle/>
                    <a:p>
                      <a:pPr marL="0" indent="0" algn="just" latinLnBrk="0">
                        <a:lnSpc>
                          <a:spcPct val="100000"/>
                        </a:lnSpc>
                        <a:spcAft>
                          <a:spcPts val="0"/>
                        </a:spcAft>
                        <a:buFont typeface="Arial" panose="020B0604020202020204" pitchFamily="34" charset="0"/>
                        <a:buNone/>
                      </a:pPr>
                      <a:endParaRPr lang="en-US" altLang="ko-KR" sz="1300" u="sng" kern="100" dirty="0">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vMerge="1">
                  <a:txBody>
                    <a:bodyPr/>
                    <a:lstStyle/>
                    <a:p>
                      <a:pPr latinLnBrk="1"/>
                      <a:endParaRPr lang="ko-KR" altLang="en-US"/>
                    </a:p>
                  </a:txBody>
                  <a:tcPr>
                    <a:lnT w="19050" cap="flat" cmpd="sng" algn="ctr">
                      <a:solidFill>
                        <a:schemeClr val="bg1"/>
                      </a:solidFill>
                      <a:prstDash val="solid"/>
                      <a:round/>
                      <a:headEnd type="none" w="med" len="med"/>
                      <a:tailEnd type="none" w="med" len="med"/>
                    </a:lnT>
                  </a:tcPr>
                </a:tc>
                <a:tc hMerge="1" vMerge="1">
                  <a:txBody>
                    <a:bodyPr/>
                    <a:lstStyle/>
                    <a:p>
                      <a:pPr latinLnBrk="1"/>
                      <a:endParaRPr lang="ko-KR" altLang="en-US"/>
                    </a:p>
                  </a:txBody>
                  <a:tcPr/>
                </a:tc>
                <a:tc>
                  <a:txBody>
                    <a:bodyPr/>
                    <a:lstStyle/>
                    <a:p>
                      <a:pPr algn="ctr" latinLnBrk="1"/>
                      <a:r>
                        <a:rPr lang="ko-KR" altLang="en-US" sz="1100" kern="1200" dirty="0">
                          <a:solidFill>
                            <a:schemeClr val="tx1"/>
                          </a:solidFill>
                          <a:latin typeface="+mn-lt"/>
                          <a:ea typeface="+mn-ea"/>
                          <a:cs typeface="+mn-cs"/>
                        </a:rPr>
                        <a:t>일부유사</a:t>
                      </a:r>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3760713930"/>
                  </a:ext>
                </a:extLst>
              </a:tr>
              <a:tr h="795202">
                <a:tc>
                  <a:txBody>
                    <a:bodyPr/>
                    <a:lstStyle/>
                    <a:p>
                      <a:pPr algn="ctr"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검토의견</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gridSpan="9">
                  <a:txBody>
                    <a:bodyPr/>
                    <a:lstStyle/>
                    <a:p>
                      <a:pPr marL="400050" indent="-400050" algn="l" latinLnBrk="0">
                        <a:lnSpc>
                          <a:spcPct val="100000"/>
                        </a:lnSpc>
                        <a:spcAft>
                          <a:spcPts val="0"/>
                        </a:spcAft>
                        <a:buAutoNum type="romanLcParenR"/>
                      </a:pPr>
                      <a:r>
                        <a:rPr lang="ko-KR" altLang="en-US" sz="1100" u="none" kern="1200" dirty="0">
                          <a:solidFill>
                            <a:schemeClr val="tx1"/>
                          </a:solidFill>
                          <a:latin typeface="+mn-lt"/>
                          <a:ea typeface="+mn-ea"/>
                          <a:cs typeface="+mn-cs"/>
                        </a:rPr>
                        <a:t>본원발명의 </a:t>
                      </a:r>
                      <a:r>
                        <a:rPr lang="ko-KR" altLang="en-US" sz="1100" u="sng" kern="1200" dirty="0">
                          <a:solidFill>
                            <a:schemeClr val="tx1"/>
                          </a:solidFill>
                          <a:latin typeface="+mn-lt"/>
                          <a:ea typeface="+mn-ea"/>
                          <a:cs typeface="+mn-cs"/>
                        </a:rPr>
                        <a:t>구성요소 </a:t>
                      </a:r>
                      <a:r>
                        <a:rPr lang="en-US" altLang="ko-KR" sz="1100" u="sng" kern="1200" dirty="0">
                          <a:solidFill>
                            <a:schemeClr val="tx1"/>
                          </a:solidFill>
                          <a:latin typeface="+mn-lt"/>
                          <a:ea typeface="+mn-ea"/>
                          <a:cs typeface="+mn-cs"/>
                        </a:rPr>
                        <a:t>1 </a:t>
                      </a:r>
                      <a:r>
                        <a:rPr lang="ko-KR" altLang="en-US" sz="1100" u="sng" kern="1200" dirty="0">
                          <a:solidFill>
                            <a:schemeClr val="tx1"/>
                          </a:solidFill>
                          <a:latin typeface="+mn-lt"/>
                          <a:ea typeface="+mn-ea"/>
                          <a:cs typeface="+mn-cs"/>
                        </a:rPr>
                        <a:t>및 </a:t>
                      </a:r>
                      <a:r>
                        <a:rPr lang="en-US" altLang="ko-KR" sz="1100" u="sng" kern="1200" dirty="0">
                          <a:solidFill>
                            <a:schemeClr val="tx1"/>
                          </a:solidFill>
                          <a:latin typeface="+mn-lt"/>
                          <a:ea typeface="+mn-ea"/>
                          <a:cs typeface="+mn-cs"/>
                        </a:rPr>
                        <a:t>2</a:t>
                      </a:r>
                      <a:r>
                        <a:rPr lang="ko-KR" altLang="en-US" sz="1100" u="sng" kern="1200" dirty="0">
                          <a:solidFill>
                            <a:schemeClr val="tx1"/>
                          </a:solidFill>
                          <a:latin typeface="+mn-lt"/>
                          <a:ea typeface="+mn-ea"/>
                          <a:cs typeface="+mn-cs"/>
                        </a:rPr>
                        <a:t>와 유사한 구성이 개시됨</a:t>
                      </a:r>
                      <a:endParaRPr lang="en-US" altLang="ko-KR" sz="1100" u="sng" kern="1200" dirty="0">
                        <a:solidFill>
                          <a:schemeClr val="tx1"/>
                        </a:solidFill>
                        <a:latin typeface="+mn-lt"/>
                        <a:ea typeface="+mn-ea"/>
                        <a:cs typeface="+mn-cs"/>
                      </a:endParaRPr>
                    </a:p>
                    <a:p>
                      <a:pPr marL="400050" indent="-400050" algn="l" latinLnBrk="0">
                        <a:lnSpc>
                          <a:spcPct val="100000"/>
                        </a:lnSpc>
                        <a:spcAft>
                          <a:spcPts val="0"/>
                        </a:spcAft>
                        <a:buAutoNum type="romanLcParenR"/>
                      </a:pPr>
                      <a:r>
                        <a:rPr lang="ko-KR" altLang="en-US" sz="1100" u="none" kern="1200" dirty="0">
                          <a:solidFill>
                            <a:schemeClr val="tx1"/>
                          </a:solidFill>
                          <a:latin typeface="+mn-lt"/>
                          <a:ea typeface="+mn-ea"/>
                          <a:cs typeface="+mn-cs"/>
                        </a:rPr>
                        <a:t>다만</a:t>
                      </a:r>
                      <a:r>
                        <a:rPr lang="en-US" altLang="ko-KR" sz="1100" u="none" kern="1200" dirty="0">
                          <a:solidFill>
                            <a:schemeClr val="tx1"/>
                          </a:solidFill>
                          <a:latin typeface="+mn-lt"/>
                          <a:ea typeface="+mn-ea"/>
                          <a:cs typeface="+mn-cs"/>
                        </a:rPr>
                        <a:t>, </a:t>
                      </a:r>
                      <a:r>
                        <a:rPr lang="ko-KR" altLang="en-US" sz="1100" u="sng" kern="1200" dirty="0">
                          <a:solidFill>
                            <a:schemeClr val="tx1"/>
                          </a:solidFill>
                          <a:latin typeface="+mn-lt"/>
                          <a:ea typeface="+mn-ea"/>
                          <a:cs typeface="+mn-cs"/>
                        </a:rPr>
                        <a:t>가상물체의 상태로써 가상물체의 질량</a:t>
                      </a:r>
                      <a:r>
                        <a:rPr lang="ko-KR" altLang="en-US" sz="1100" u="none" kern="1200" dirty="0">
                          <a:solidFill>
                            <a:schemeClr val="tx1"/>
                          </a:solidFill>
                          <a:latin typeface="+mn-lt"/>
                          <a:ea typeface="+mn-ea"/>
                          <a:cs typeface="+mn-cs"/>
                        </a:rPr>
                        <a:t>이 개시되어 있어 진보성이 거절될 가능성이 있다고 판단됨</a:t>
                      </a:r>
                      <a:endParaRPr lang="en-US" altLang="ko-KR" sz="1100" u="none" kern="1200" dirty="0">
                        <a:solidFill>
                          <a:schemeClr val="tx1"/>
                        </a:solidFill>
                        <a:latin typeface="+mn-lt"/>
                        <a:ea typeface="+mn-ea"/>
                        <a:cs typeface="+mn-cs"/>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hMerge="1">
                  <a:txBody>
                    <a:bodyPr/>
                    <a:lstStyle/>
                    <a:p>
                      <a:pPr algn="ctr" latinLnBrk="0">
                        <a:lnSpc>
                          <a:spcPct val="100000"/>
                        </a:lnSpc>
                        <a:spcAft>
                          <a:spcPts val="0"/>
                        </a:spcAft>
                      </a:pPr>
                      <a:endParaRPr kumimoji="0" lang="en-US" altLang="ko-KR" sz="1400" b="1" kern="1200" dirty="0">
                        <a:solidFill>
                          <a:schemeClr val="tx1"/>
                        </a:solidFill>
                        <a:latin typeface="맑은 고딕"/>
                        <a:ea typeface="+mn-ea"/>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0D8E8"/>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tc>
                <a:tc hMerge="1">
                  <a:txBody>
                    <a:bodyPr/>
                    <a:lstStyle/>
                    <a:p>
                      <a:pPr algn="ctr" latinLnBrk="1"/>
                      <a:endParaRPr lang="ko-KR" altLang="en-US" sz="1400" kern="1200" dirty="0">
                        <a:solidFill>
                          <a:schemeClr val="tx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extLst>
                  <a:ext uri="{0D108BD9-81ED-4DB2-BD59-A6C34878D82A}">
                    <a16:rowId xmlns:a16="http://schemas.microsoft.com/office/drawing/2014/main" val="2749118813"/>
                  </a:ext>
                </a:extLst>
              </a:tr>
            </a:tbl>
          </a:graphicData>
        </a:graphic>
      </p:graphicFrame>
      <p:pic>
        <p:nvPicPr>
          <p:cNvPr id="5" name="그림 4">
            <a:extLst>
              <a:ext uri="{FF2B5EF4-FFF2-40B4-BE49-F238E27FC236}">
                <a16:creationId xmlns:a16="http://schemas.microsoft.com/office/drawing/2014/main" id="{E90FB5E2-FD92-4027-9E03-F99ADDD0C4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9973" y="2476500"/>
            <a:ext cx="1972588" cy="2985780"/>
          </a:xfrm>
          <a:prstGeom prst="rect">
            <a:avLst/>
          </a:prstGeom>
        </p:spPr>
      </p:pic>
    </p:spTree>
    <p:extLst>
      <p:ext uri="{BB962C8B-B14F-4D97-AF65-F5344CB8AC3E}">
        <p14:creationId xmlns:p14="http://schemas.microsoft.com/office/powerpoint/2010/main" val="1319126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a:extLst>
              <a:ext uri="{FF2B5EF4-FFF2-40B4-BE49-F238E27FC236}">
                <a16:creationId xmlns:a16="http://schemas.microsoft.com/office/drawing/2014/main" id="{C37C04D4-B959-402A-AE2B-705BB01024CC}"/>
              </a:ext>
            </a:extLst>
          </p:cNvPr>
          <p:cNvGraphicFramePr>
            <a:graphicFrameLocks noGrp="1"/>
          </p:cNvGraphicFramePr>
          <p:nvPr>
            <p:extLst>
              <p:ext uri="{D42A27DB-BD31-4B8C-83A1-F6EECF244321}">
                <p14:modId xmlns:p14="http://schemas.microsoft.com/office/powerpoint/2010/main" val="1593658902"/>
              </p:ext>
            </p:extLst>
          </p:nvPr>
        </p:nvGraphicFramePr>
        <p:xfrm>
          <a:off x="84724" y="72024"/>
          <a:ext cx="11789774" cy="6608175"/>
        </p:xfrm>
        <a:graphic>
          <a:graphicData uri="http://schemas.openxmlformats.org/drawingml/2006/table">
            <a:tbl>
              <a:tblPr firstRow="1" bandRow="1"/>
              <a:tblGrid>
                <a:gridCol w="1029223">
                  <a:extLst>
                    <a:ext uri="{9D8B030D-6E8A-4147-A177-3AD203B41FA5}">
                      <a16:colId xmlns:a16="http://schemas.microsoft.com/office/drawing/2014/main" val="20000"/>
                    </a:ext>
                  </a:extLst>
                </a:gridCol>
                <a:gridCol w="2766035">
                  <a:extLst>
                    <a:ext uri="{9D8B030D-6E8A-4147-A177-3AD203B41FA5}">
                      <a16:colId xmlns:a16="http://schemas.microsoft.com/office/drawing/2014/main" val="2955187294"/>
                    </a:ext>
                  </a:extLst>
                </a:gridCol>
                <a:gridCol w="812440">
                  <a:extLst>
                    <a:ext uri="{9D8B030D-6E8A-4147-A177-3AD203B41FA5}">
                      <a16:colId xmlns:a16="http://schemas.microsoft.com/office/drawing/2014/main" val="1814746199"/>
                    </a:ext>
                  </a:extLst>
                </a:gridCol>
                <a:gridCol w="1559060">
                  <a:extLst>
                    <a:ext uri="{9D8B030D-6E8A-4147-A177-3AD203B41FA5}">
                      <a16:colId xmlns:a16="http://schemas.microsoft.com/office/drawing/2014/main" val="3307538615"/>
                    </a:ext>
                  </a:extLst>
                </a:gridCol>
                <a:gridCol w="690940">
                  <a:extLst>
                    <a:ext uri="{9D8B030D-6E8A-4147-A177-3AD203B41FA5}">
                      <a16:colId xmlns:a16="http://schemas.microsoft.com/office/drawing/2014/main" val="352519266"/>
                    </a:ext>
                  </a:extLst>
                </a:gridCol>
                <a:gridCol w="1553876">
                  <a:extLst>
                    <a:ext uri="{9D8B030D-6E8A-4147-A177-3AD203B41FA5}">
                      <a16:colId xmlns:a16="http://schemas.microsoft.com/office/drawing/2014/main" val="674982865"/>
                    </a:ext>
                  </a:extLst>
                </a:gridCol>
                <a:gridCol w="334054">
                  <a:extLst>
                    <a:ext uri="{9D8B030D-6E8A-4147-A177-3AD203B41FA5}">
                      <a16:colId xmlns:a16="http://schemas.microsoft.com/office/drawing/2014/main" val="3208583167"/>
                    </a:ext>
                  </a:extLst>
                </a:gridCol>
                <a:gridCol w="711207">
                  <a:extLst>
                    <a:ext uri="{9D8B030D-6E8A-4147-A177-3AD203B41FA5}">
                      <a16:colId xmlns:a16="http://schemas.microsoft.com/office/drawing/2014/main" val="2122679081"/>
                    </a:ext>
                  </a:extLst>
                </a:gridCol>
                <a:gridCol w="1177239">
                  <a:extLst>
                    <a:ext uri="{9D8B030D-6E8A-4147-A177-3AD203B41FA5}">
                      <a16:colId xmlns:a16="http://schemas.microsoft.com/office/drawing/2014/main" val="2319815966"/>
                    </a:ext>
                  </a:extLst>
                </a:gridCol>
                <a:gridCol w="1155700">
                  <a:extLst>
                    <a:ext uri="{9D8B030D-6E8A-4147-A177-3AD203B41FA5}">
                      <a16:colId xmlns:a16="http://schemas.microsoft.com/office/drawing/2014/main" val="1544867793"/>
                    </a:ext>
                  </a:extLst>
                </a:gridCol>
              </a:tblGrid>
              <a:tr h="483156">
                <a:tc gridSpan="10">
                  <a:txBody>
                    <a:bodyPr/>
                    <a:lstStyle>
                      <a:lvl1pPr marL="0" algn="l" rtl="0" eaLnBrk="1" latinLnBrk="0" hangingPunct="1">
                        <a:defRPr kumimoji="0" b="1" kern="1200">
                          <a:solidFill>
                            <a:schemeClr val="lt1"/>
                          </a:solidFill>
                          <a:latin typeface="맑은 고딕"/>
                        </a:defRPr>
                      </a:lvl1pPr>
                      <a:lvl2pPr marL="457200" algn="l" rtl="0" eaLnBrk="1" latinLnBrk="0" hangingPunct="1">
                        <a:defRPr kumimoji="0" b="1" kern="1200">
                          <a:solidFill>
                            <a:schemeClr val="lt1"/>
                          </a:solidFill>
                          <a:latin typeface="맑은 고딕"/>
                        </a:defRPr>
                      </a:lvl2pPr>
                      <a:lvl3pPr marL="914400" algn="l" rtl="0" eaLnBrk="1" latinLnBrk="0" hangingPunct="1">
                        <a:defRPr kumimoji="0" b="1" kern="1200">
                          <a:solidFill>
                            <a:schemeClr val="lt1"/>
                          </a:solidFill>
                          <a:latin typeface="맑은 고딕"/>
                        </a:defRPr>
                      </a:lvl3pPr>
                      <a:lvl4pPr marL="1371600" algn="l" rtl="0" eaLnBrk="1" latinLnBrk="0" hangingPunct="1">
                        <a:defRPr kumimoji="0" b="1" kern="1200">
                          <a:solidFill>
                            <a:schemeClr val="lt1"/>
                          </a:solidFill>
                          <a:latin typeface="맑은 고딕"/>
                        </a:defRPr>
                      </a:lvl4pPr>
                      <a:lvl5pPr marL="1828800" algn="l" rtl="0" eaLnBrk="1" latinLnBrk="0" hangingPunct="1">
                        <a:defRPr kumimoji="0" b="1" kern="1200">
                          <a:solidFill>
                            <a:schemeClr val="lt1"/>
                          </a:solidFill>
                          <a:latin typeface="맑은 고딕"/>
                        </a:defRPr>
                      </a:lvl5pPr>
                      <a:lvl6pPr marL="2286000" algn="l" rtl="0" eaLnBrk="1" latinLnBrk="0" hangingPunct="1">
                        <a:defRPr kumimoji="0" b="1" kern="1200">
                          <a:solidFill>
                            <a:schemeClr val="lt1"/>
                          </a:solidFill>
                          <a:latin typeface="맑은 고딕"/>
                        </a:defRPr>
                      </a:lvl6pPr>
                      <a:lvl7pPr marL="2743200" algn="l" rtl="0" eaLnBrk="1" latinLnBrk="0" hangingPunct="1">
                        <a:defRPr kumimoji="0" b="1" kern="1200">
                          <a:solidFill>
                            <a:schemeClr val="lt1"/>
                          </a:solidFill>
                          <a:latin typeface="맑은 고딕"/>
                        </a:defRPr>
                      </a:lvl7pPr>
                      <a:lvl8pPr marL="3200400" algn="l" rtl="0" eaLnBrk="1" latinLnBrk="0" hangingPunct="1">
                        <a:defRPr kumimoji="0" b="1" kern="1200">
                          <a:solidFill>
                            <a:schemeClr val="lt1"/>
                          </a:solidFill>
                          <a:latin typeface="맑은 고딕"/>
                        </a:defRPr>
                      </a:lvl8pPr>
                      <a:lvl9pPr marL="3657600" algn="l" rtl="0" eaLnBrk="1" latinLnBrk="0" hangingPunct="1">
                        <a:defRPr kumimoji="0" b="1" kern="1200">
                          <a:solidFill>
                            <a:schemeClr val="lt1"/>
                          </a:solidFill>
                          <a:latin typeface="맑은 고딕"/>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800" kern="100" dirty="0">
                          <a:solidFill>
                            <a:schemeClr val="bg1"/>
                          </a:solidFill>
                          <a:latin typeface="나눔고딕" pitchFamily="50" charset="-127"/>
                          <a:ea typeface="나눔고딕" pitchFamily="50" charset="-127"/>
                          <a:cs typeface="Times New Roman"/>
                        </a:rPr>
                        <a:t>권리화 가능성 판단 </a:t>
                      </a:r>
                      <a:r>
                        <a:rPr lang="en-US" altLang="ko-KR" dirty="0"/>
                        <a:t>_</a:t>
                      </a:r>
                      <a:r>
                        <a:rPr lang="en-US" altLang="ko-KR" dirty="0" err="1"/>
                        <a:t>Collision_firing_state</a:t>
                      </a:r>
                      <a:r>
                        <a:rPr lang="ko-KR" altLang="en-US" dirty="0"/>
                        <a:t> </a:t>
                      </a:r>
                      <a:r>
                        <a:rPr lang="en-US" altLang="ko-KR" dirty="0"/>
                        <a:t>of posture</a:t>
                      </a:r>
                      <a:endParaRPr lang="ko-KR" altLang="ko-KR" sz="1800" kern="100" dirty="0">
                        <a:solidFill>
                          <a:schemeClr val="bg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275414">
                <a:tc>
                  <a:txBody>
                    <a:bodyPr/>
                    <a:lstStyle>
                      <a:lvl1pPr marL="0" algn="l" rtl="0" eaLnBrk="1" latinLnBrk="0" hangingPunct="1">
                        <a:defRPr kumimoji="0" b="1" kern="1200">
                          <a:solidFill>
                            <a:schemeClr val="lt1"/>
                          </a:solidFill>
                          <a:latin typeface="맑은 고딕"/>
                        </a:defRPr>
                      </a:lvl1pPr>
                      <a:lvl2pPr marL="457200" algn="l" rtl="0" eaLnBrk="1" latinLnBrk="0" hangingPunct="1">
                        <a:defRPr kumimoji="0" b="1" kern="1200">
                          <a:solidFill>
                            <a:schemeClr val="lt1"/>
                          </a:solidFill>
                          <a:latin typeface="맑은 고딕"/>
                        </a:defRPr>
                      </a:lvl2pPr>
                      <a:lvl3pPr marL="914400" algn="l" rtl="0" eaLnBrk="1" latinLnBrk="0" hangingPunct="1">
                        <a:defRPr kumimoji="0" b="1" kern="1200">
                          <a:solidFill>
                            <a:schemeClr val="lt1"/>
                          </a:solidFill>
                          <a:latin typeface="맑은 고딕"/>
                        </a:defRPr>
                      </a:lvl3pPr>
                      <a:lvl4pPr marL="1371600" algn="l" rtl="0" eaLnBrk="1" latinLnBrk="0" hangingPunct="1">
                        <a:defRPr kumimoji="0" b="1" kern="1200">
                          <a:solidFill>
                            <a:schemeClr val="lt1"/>
                          </a:solidFill>
                          <a:latin typeface="맑은 고딕"/>
                        </a:defRPr>
                      </a:lvl4pPr>
                      <a:lvl5pPr marL="1828800" algn="l" rtl="0" eaLnBrk="1" latinLnBrk="0" hangingPunct="1">
                        <a:defRPr kumimoji="0" b="1" kern="1200">
                          <a:solidFill>
                            <a:schemeClr val="lt1"/>
                          </a:solidFill>
                          <a:latin typeface="맑은 고딕"/>
                        </a:defRPr>
                      </a:lvl5pPr>
                      <a:lvl6pPr marL="2286000" algn="l" rtl="0" eaLnBrk="1" latinLnBrk="0" hangingPunct="1">
                        <a:defRPr kumimoji="0" b="1" kern="1200">
                          <a:solidFill>
                            <a:schemeClr val="lt1"/>
                          </a:solidFill>
                          <a:latin typeface="맑은 고딕"/>
                        </a:defRPr>
                      </a:lvl6pPr>
                      <a:lvl7pPr marL="2743200" algn="l" rtl="0" eaLnBrk="1" latinLnBrk="0" hangingPunct="1">
                        <a:defRPr kumimoji="0" b="1" kern="1200">
                          <a:solidFill>
                            <a:schemeClr val="lt1"/>
                          </a:solidFill>
                          <a:latin typeface="맑은 고딕"/>
                        </a:defRPr>
                      </a:lvl7pPr>
                      <a:lvl8pPr marL="3200400" algn="l" rtl="0" eaLnBrk="1" latinLnBrk="0" hangingPunct="1">
                        <a:defRPr kumimoji="0" b="1" kern="1200">
                          <a:solidFill>
                            <a:schemeClr val="lt1"/>
                          </a:solidFill>
                          <a:latin typeface="맑은 고딕"/>
                        </a:defRPr>
                      </a:lvl8pPr>
                      <a:lvl9pPr marL="3657600" algn="l" rtl="0" eaLnBrk="1" latinLnBrk="0" hangingPunct="1">
                        <a:defRPr kumimoji="0" b="1" kern="1200">
                          <a:solidFill>
                            <a:schemeClr val="lt1"/>
                          </a:solidFill>
                          <a:latin typeface="맑은 고딕"/>
                        </a:defRPr>
                      </a:lvl9pPr>
                    </a:lstStyle>
                    <a:p>
                      <a:pPr algn="ctr" latinLnBrk="0">
                        <a:lnSpc>
                          <a:spcPct val="100000"/>
                        </a:lnSpc>
                        <a:spcAft>
                          <a:spcPts val="0"/>
                        </a:spcAft>
                      </a:pPr>
                      <a:r>
                        <a:rPr lang="ko-KR" altLang="en-US" sz="1100" kern="100" dirty="0">
                          <a:solidFill>
                            <a:schemeClr val="tx1"/>
                          </a:solidFill>
                          <a:latin typeface="나눔고딕" pitchFamily="50" charset="-127"/>
                          <a:ea typeface="나눔고딕" pitchFamily="50" charset="-127"/>
                          <a:cs typeface="Times New Roman"/>
                        </a:rPr>
                        <a:t>구분</a:t>
                      </a:r>
                      <a:endParaRPr lang="ko-KR" sz="1100" kern="100" dirty="0">
                        <a:solidFill>
                          <a:schemeClr val="tx1"/>
                        </a:solidFill>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lvl1pPr marL="0" algn="l" rtl="0" eaLnBrk="1" latinLnBrk="0" hangingPunct="1">
                        <a:defRPr kumimoji="0" b="1" kern="1200">
                          <a:solidFill>
                            <a:schemeClr val="lt1"/>
                          </a:solidFill>
                          <a:latin typeface="맑은 고딕"/>
                        </a:defRPr>
                      </a:lvl1pPr>
                      <a:lvl2pPr marL="457200" algn="l" rtl="0" eaLnBrk="1" latinLnBrk="0" hangingPunct="1">
                        <a:defRPr kumimoji="0" b="1" kern="1200">
                          <a:solidFill>
                            <a:schemeClr val="lt1"/>
                          </a:solidFill>
                          <a:latin typeface="맑은 고딕"/>
                        </a:defRPr>
                      </a:lvl2pPr>
                      <a:lvl3pPr marL="914400" algn="l" rtl="0" eaLnBrk="1" latinLnBrk="0" hangingPunct="1">
                        <a:defRPr kumimoji="0" b="1" kern="1200">
                          <a:solidFill>
                            <a:schemeClr val="lt1"/>
                          </a:solidFill>
                          <a:latin typeface="맑은 고딕"/>
                        </a:defRPr>
                      </a:lvl3pPr>
                      <a:lvl4pPr marL="1371600" algn="l" rtl="0" eaLnBrk="1" latinLnBrk="0" hangingPunct="1">
                        <a:defRPr kumimoji="0" b="1" kern="1200">
                          <a:solidFill>
                            <a:schemeClr val="lt1"/>
                          </a:solidFill>
                          <a:latin typeface="맑은 고딕"/>
                        </a:defRPr>
                      </a:lvl4pPr>
                      <a:lvl5pPr marL="1828800" algn="l" rtl="0" eaLnBrk="1" latinLnBrk="0" hangingPunct="1">
                        <a:defRPr kumimoji="0" b="1" kern="1200">
                          <a:solidFill>
                            <a:schemeClr val="lt1"/>
                          </a:solidFill>
                          <a:latin typeface="맑은 고딕"/>
                        </a:defRPr>
                      </a:lvl5pPr>
                      <a:lvl6pPr marL="2286000" algn="l" rtl="0" eaLnBrk="1" latinLnBrk="0" hangingPunct="1">
                        <a:defRPr kumimoji="0" b="1" kern="1200">
                          <a:solidFill>
                            <a:schemeClr val="lt1"/>
                          </a:solidFill>
                          <a:latin typeface="맑은 고딕"/>
                        </a:defRPr>
                      </a:lvl6pPr>
                      <a:lvl7pPr marL="2743200" algn="l" rtl="0" eaLnBrk="1" latinLnBrk="0" hangingPunct="1">
                        <a:defRPr kumimoji="0" b="1" kern="1200">
                          <a:solidFill>
                            <a:schemeClr val="lt1"/>
                          </a:solidFill>
                          <a:latin typeface="맑은 고딕"/>
                        </a:defRPr>
                      </a:lvl7pPr>
                      <a:lvl8pPr marL="3200400" algn="l" rtl="0" eaLnBrk="1" latinLnBrk="0" hangingPunct="1">
                        <a:defRPr kumimoji="0" b="1" kern="1200">
                          <a:solidFill>
                            <a:schemeClr val="lt1"/>
                          </a:solidFill>
                          <a:latin typeface="맑은 고딕"/>
                        </a:defRPr>
                      </a:lvl8pPr>
                      <a:lvl9pPr marL="3657600" algn="l" rtl="0" eaLnBrk="1" latinLnBrk="0" hangingPunct="1">
                        <a:defRPr kumimoji="0" b="1" kern="1200">
                          <a:solidFill>
                            <a:schemeClr val="lt1"/>
                          </a:solidFill>
                          <a:latin typeface="맑은 고딕"/>
                        </a:defRPr>
                      </a:lvl9pPr>
                    </a:lstStyle>
                    <a:p>
                      <a:pPr algn="ctr" latinLnBrk="0">
                        <a:lnSpc>
                          <a:spcPct val="100000"/>
                        </a:lnSpc>
                        <a:spcAft>
                          <a:spcPts val="0"/>
                        </a:spcAft>
                      </a:pPr>
                      <a:r>
                        <a:rPr lang="ko-KR" altLang="en-US" sz="1100" kern="100" dirty="0">
                          <a:solidFill>
                            <a:schemeClr val="tx1"/>
                          </a:solidFill>
                          <a:latin typeface="나눔고딕" pitchFamily="50" charset="-127"/>
                          <a:ea typeface="나눔고딕" pitchFamily="50" charset="-127"/>
                          <a:cs typeface="Times New Roman"/>
                        </a:rPr>
                        <a:t>본원 발명</a:t>
                      </a:r>
                      <a:endParaRPr lang="ko-KR" sz="1100" kern="100" dirty="0">
                        <a:solidFill>
                          <a:schemeClr val="tx1"/>
                        </a:solidFill>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gridSpan="7">
                  <a:txBody>
                    <a:bodyPr/>
                    <a:lstStyle/>
                    <a:p>
                      <a:pPr algn="ctr"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선행기술</a:t>
                      </a:r>
                      <a:r>
                        <a:rPr kumimoji="0" lang="en-US" altLang="ko-KR" sz="1100" b="1" kern="100" dirty="0">
                          <a:solidFill>
                            <a:schemeClr val="tx1"/>
                          </a:solidFill>
                          <a:latin typeface="나눔고딕" pitchFamily="50" charset="-127"/>
                          <a:ea typeface="나눔고딕" pitchFamily="50" charset="-127"/>
                          <a:cs typeface="Times New Roman"/>
                        </a:rPr>
                        <a:t>4</a:t>
                      </a:r>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tc>
                <a:tc rowSpan="4">
                  <a:txBody>
                    <a:bodyPr/>
                    <a:lstStyle/>
                    <a:p>
                      <a:pPr marL="0" algn="ctr" defTabSz="914400" rtl="0" eaLnBrk="1" latinLnBrk="0" hangingPunct="1">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대비</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3118222420"/>
                  </a:ext>
                </a:extLst>
              </a:tr>
              <a:tr h="273584">
                <a:tc rowSpan="3">
                  <a:txBody>
                    <a:bodyPr/>
                    <a:lstStyle>
                      <a:lvl1pPr marL="0" algn="l" rtl="0" eaLnBrk="1" latinLnBrk="0" hangingPunct="1">
                        <a:defRPr kumimoji="0" kern="1200">
                          <a:solidFill>
                            <a:schemeClr val="dk1"/>
                          </a:solidFill>
                          <a:latin typeface="맑은 고딕"/>
                        </a:defRPr>
                      </a:lvl1pPr>
                      <a:lvl2pPr marL="457200" algn="l" rtl="0" eaLnBrk="1" latinLnBrk="0" hangingPunct="1">
                        <a:defRPr kumimoji="0" kern="1200">
                          <a:solidFill>
                            <a:schemeClr val="dk1"/>
                          </a:solidFill>
                          <a:latin typeface="맑은 고딕"/>
                        </a:defRPr>
                      </a:lvl2pPr>
                      <a:lvl3pPr marL="914400" algn="l" rtl="0" eaLnBrk="1" latinLnBrk="0" hangingPunct="1">
                        <a:defRPr kumimoji="0" kern="1200">
                          <a:solidFill>
                            <a:schemeClr val="dk1"/>
                          </a:solidFill>
                          <a:latin typeface="맑은 고딕"/>
                        </a:defRPr>
                      </a:lvl3pPr>
                      <a:lvl4pPr marL="1371600" algn="l" rtl="0" eaLnBrk="1" latinLnBrk="0" hangingPunct="1">
                        <a:defRPr kumimoji="0" kern="1200">
                          <a:solidFill>
                            <a:schemeClr val="dk1"/>
                          </a:solidFill>
                          <a:latin typeface="맑은 고딕"/>
                        </a:defRPr>
                      </a:lvl4pPr>
                      <a:lvl5pPr marL="1828800" algn="l" rtl="0" eaLnBrk="1" latinLnBrk="0" hangingPunct="1">
                        <a:defRPr kumimoji="0" kern="1200">
                          <a:solidFill>
                            <a:schemeClr val="dk1"/>
                          </a:solidFill>
                          <a:latin typeface="맑은 고딕"/>
                        </a:defRPr>
                      </a:lvl5pPr>
                      <a:lvl6pPr marL="2286000" algn="l" rtl="0" eaLnBrk="1" latinLnBrk="0" hangingPunct="1">
                        <a:defRPr kumimoji="0" kern="1200">
                          <a:solidFill>
                            <a:schemeClr val="dk1"/>
                          </a:solidFill>
                          <a:latin typeface="맑은 고딕"/>
                        </a:defRPr>
                      </a:lvl6pPr>
                      <a:lvl7pPr marL="2743200" algn="l" rtl="0" eaLnBrk="1" latinLnBrk="0" hangingPunct="1">
                        <a:defRPr kumimoji="0" kern="1200">
                          <a:solidFill>
                            <a:schemeClr val="dk1"/>
                          </a:solidFill>
                          <a:latin typeface="맑은 고딕"/>
                        </a:defRPr>
                      </a:lvl7pPr>
                      <a:lvl8pPr marL="3200400" algn="l" rtl="0" eaLnBrk="1" latinLnBrk="0" hangingPunct="1">
                        <a:defRPr kumimoji="0" kern="1200">
                          <a:solidFill>
                            <a:schemeClr val="dk1"/>
                          </a:solidFill>
                          <a:latin typeface="맑은 고딕"/>
                        </a:defRPr>
                      </a:lvl8pPr>
                      <a:lvl9pPr marL="3657600" algn="l" rtl="0" eaLnBrk="1" latinLnBrk="0" hangingPunct="1">
                        <a:defRPr kumimoji="0" kern="1200">
                          <a:solidFill>
                            <a:schemeClr val="dk1"/>
                          </a:solidFill>
                          <a:latin typeface="맑은 고딕"/>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1100" b="1" kern="100" dirty="0" err="1">
                          <a:solidFill>
                            <a:schemeClr val="tx1"/>
                          </a:solidFill>
                          <a:latin typeface="나눔고딕" pitchFamily="50" charset="-127"/>
                          <a:ea typeface="나눔고딕" pitchFamily="50" charset="-127"/>
                          <a:cs typeface="Times New Roman"/>
                        </a:rPr>
                        <a:t>독립항</a:t>
                      </a:r>
                      <a:r>
                        <a:rPr kumimoji="0" lang="ko-KR" altLang="en-US" sz="1100" b="1" kern="100" dirty="0">
                          <a:solidFill>
                            <a:schemeClr val="tx1"/>
                          </a:solidFill>
                          <a:latin typeface="나눔고딕" pitchFamily="50" charset="-127"/>
                          <a:ea typeface="나눔고딕" pitchFamily="50" charset="-127"/>
                          <a:cs typeface="Times New Roman"/>
                        </a:rPr>
                        <a:t> 예시</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3">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100" dirty="0"/>
                        <a:t>가상의 제</a:t>
                      </a:r>
                      <a:r>
                        <a:rPr lang="en-US" altLang="ko-KR" sz="1100" dirty="0"/>
                        <a:t>1</a:t>
                      </a:r>
                      <a:r>
                        <a:rPr lang="ko-KR" altLang="en-US" sz="1100" dirty="0"/>
                        <a:t>물체에서 가상의 제</a:t>
                      </a:r>
                      <a:r>
                        <a:rPr lang="en-US" altLang="ko-KR" sz="1100" dirty="0"/>
                        <a:t>2</a:t>
                      </a:r>
                      <a:r>
                        <a:rPr lang="ko-KR" altLang="en-US" sz="1100" dirty="0"/>
                        <a:t>물체가 발사될 때</a:t>
                      </a:r>
                      <a:r>
                        <a:rPr lang="en-US" altLang="ko-KR" sz="1100" dirty="0"/>
                        <a:t>, </a:t>
                      </a:r>
                      <a:r>
                        <a:rPr lang="ko-KR" altLang="en-US" sz="1100" dirty="0"/>
                        <a:t>상기 제</a:t>
                      </a:r>
                      <a:r>
                        <a:rPr lang="en-US" altLang="ko-KR" sz="1100" dirty="0"/>
                        <a:t>1</a:t>
                      </a:r>
                      <a:r>
                        <a:rPr lang="ko-KR" altLang="en-US" sz="1100" dirty="0"/>
                        <a:t>물체의 자세 상태에 따라 </a:t>
                      </a:r>
                      <a:r>
                        <a:rPr lang="ko-KR" altLang="en-US" sz="1100" dirty="0" err="1"/>
                        <a:t>피드백되는</a:t>
                      </a:r>
                      <a:r>
                        <a:rPr lang="ko-KR" altLang="en-US" sz="1100" dirty="0"/>
                        <a:t> 힘의 벡터를 제어</a:t>
                      </a:r>
                      <a:endParaRPr lang="en-US" altLang="ko-KR" sz="1100" dirty="0"/>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just"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등록번호</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r>
                        <a:rPr lang="en-US" altLang="ko-KR" sz="1100" kern="1200" dirty="0">
                          <a:solidFill>
                            <a:schemeClr val="tx1"/>
                          </a:solidFill>
                          <a:latin typeface="+mn-lt"/>
                          <a:ea typeface="+mn-ea"/>
                          <a:cs typeface="+mn-cs"/>
                        </a:rPr>
                        <a:t>US9504914</a:t>
                      </a:r>
                    </a:p>
                  </a:txBody>
                  <a:tcPr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just"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출원인</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gridSpan="2">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ko-KR" sz="1100" kern="1200" dirty="0">
                          <a:solidFill>
                            <a:schemeClr val="tx1"/>
                          </a:solidFill>
                          <a:latin typeface="+mn-lt"/>
                          <a:ea typeface="+mn-ea"/>
                          <a:cs typeface="+mn-cs"/>
                        </a:rPr>
                        <a:t>IMMERSION CORP</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hMerge="1">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ko-KR" sz="1300"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just"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권리현황</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just" latinLnBrk="0">
                        <a:lnSpc>
                          <a:spcPct val="100000"/>
                        </a:lnSpc>
                        <a:spcAft>
                          <a:spcPts val="0"/>
                        </a:spcAft>
                      </a:pPr>
                      <a:r>
                        <a:rPr lang="ko-KR" altLang="en-US" sz="1100" kern="100" dirty="0">
                          <a:solidFill>
                            <a:schemeClr val="tx1"/>
                          </a:solidFill>
                          <a:latin typeface="나눔고딕" pitchFamily="50" charset="-127"/>
                          <a:ea typeface="나눔고딕" pitchFamily="50" charset="-127"/>
                          <a:cs typeface="Times New Roman"/>
                        </a:rPr>
                        <a:t>권리 있음</a:t>
                      </a:r>
                      <a:endParaRPr lang="en-US" altLang="ko-KR" sz="1100"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vMerge="1">
                  <a:txBody>
                    <a:bodyPr/>
                    <a:lstStyle/>
                    <a:p>
                      <a:pPr algn="just" latinLnBrk="0">
                        <a:lnSpc>
                          <a:spcPct val="100000"/>
                        </a:lnSpc>
                        <a:spcAft>
                          <a:spcPts val="0"/>
                        </a:spcAft>
                      </a:pPr>
                      <a:endParaRPr lang="en-US" altLang="ko-KR" sz="13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10001"/>
                  </a:ext>
                </a:extLst>
              </a:tr>
              <a:tr h="273584">
                <a:tc vMerge="1">
                  <a:txBody>
                    <a:bodyPr/>
                    <a:lstStyle/>
                    <a:p>
                      <a:pPr latinLnBrk="1"/>
                      <a:endParaRPr lang="ko-KR" altLang="en-US"/>
                    </a:p>
                  </a:txBody>
                  <a:tcPr/>
                </a:tc>
                <a:tc vMerge="1">
                  <a:txBody>
                    <a:bodyPr/>
                    <a:lstStyle/>
                    <a:p>
                      <a:pPr latinLnBrk="1"/>
                      <a:endParaRPr lang="ko-KR" altLang="en-US"/>
                    </a:p>
                  </a:txBody>
                  <a:tcPr/>
                </a:tc>
                <a:tc>
                  <a:txBody>
                    <a:bodyPr/>
                    <a:lstStyle/>
                    <a:p>
                      <a:pPr algn="just"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출원번호</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l" latinLnBrk="1">
                        <a:spcAft>
                          <a:spcPts val="0"/>
                        </a:spcAft>
                      </a:pPr>
                      <a:r>
                        <a:rPr lang="en-US" altLang="ko-KR" sz="1100" kern="1200" dirty="0">
                          <a:solidFill>
                            <a:schemeClr val="tx1"/>
                          </a:solidFill>
                          <a:latin typeface="+mn-lt"/>
                          <a:ea typeface="+mn-ea"/>
                          <a:cs typeface="+mn-cs"/>
                        </a:rPr>
                        <a:t>US13 / 964628</a:t>
                      </a:r>
                    </a:p>
                  </a:txBody>
                  <a:tcPr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algn="just"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출원일</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gridSpan="2">
                  <a:txBody>
                    <a:bodyPr/>
                    <a:lstStyle/>
                    <a:p>
                      <a:pPr algn="l" latinLnBrk="1">
                        <a:spcAft>
                          <a:spcPts val="0"/>
                        </a:spcAft>
                      </a:pPr>
                      <a:r>
                        <a:rPr lang="en-US" altLang="ko-KR" sz="1100" kern="1200" dirty="0">
                          <a:solidFill>
                            <a:schemeClr val="tx1"/>
                          </a:solidFill>
                          <a:latin typeface="+mn-lt"/>
                          <a:ea typeface="+mn-ea"/>
                          <a:cs typeface="+mn-cs"/>
                        </a:rPr>
                        <a:t>2013-08-12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hMerge="1">
                  <a:txBody>
                    <a:bodyPr/>
                    <a:lstStyle/>
                    <a:p>
                      <a:pPr latinLnBrk="1"/>
                      <a:endParaRPr lang="ko-KR" altLang="en-US"/>
                    </a:p>
                  </a:txBody>
                  <a:tcPr/>
                </a:tc>
                <a:tc>
                  <a:txBody>
                    <a:bodyPr/>
                    <a:lstStyle/>
                    <a:p>
                      <a:pPr algn="just"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패밀리</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just" latinLnBrk="0">
                        <a:lnSpc>
                          <a:spcPct val="100000"/>
                        </a:lnSpc>
                        <a:spcAft>
                          <a:spcPts val="0"/>
                        </a:spcAft>
                      </a:pPr>
                      <a:r>
                        <a:rPr lang="en-US" altLang="ko-KR" sz="1100" kern="1200" dirty="0">
                          <a:solidFill>
                            <a:schemeClr val="tx1"/>
                          </a:solidFill>
                          <a:latin typeface="+mn-lt"/>
                          <a:ea typeface="+mn-ea"/>
                          <a:cs typeface="+mn-cs"/>
                        </a:rPr>
                        <a:t>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vMerge="1">
                  <a:txBody>
                    <a:bodyPr/>
                    <a:lstStyle/>
                    <a:p>
                      <a:pPr latinLnBrk="1"/>
                      <a:endParaRPr lang="ko-KR" altLang="en-US"/>
                    </a:p>
                  </a:txBody>
                  <a:tcPr/>
                </a:tc>
                <a:extLst>
                  <a:ext uri="{0D108BD9-81ED-4DB2-BD59-A6C34878D82A}">
                    <a16:rowId xmlns:a16="http://schemas.microsoft.com/office/drawing/2014/main" val="2750266095"/>
                  </a:ext>
                </a:extLst>
              </a:tr>
              <a:tr h="384336">
                <a:tc vMerge="1">
                  <a:txBody>
                    <a:bodyPr/>
                    <a:lstStyle/>
                    <a:p>
                      <a:pPr latinLnBrk="1"/>
                      <a:endParaRPr lang="ko-KR" altLang="en-US"/>
                    </a:p>
                  </a:txBody>
                  <a:tcPr/>
                </a:tc>
                <a:tc vMerge="1">
                  <a:txBody>
                    <a:bodyPr/>
                    <a:lstStyle/>
                    <a:p>
                      <a:pPr latinLnBrk="1"/>
                      <a:endParaRPr lang="ko-KR" altLang="en-US"/>
                    </a:p>
                  </a:txBody>
                  <a:tcPr/>
                </a:tc>
                <a:tc>
                  <a:txBody>
                    <a:bodyPr/>
                    <a:lstStyle/>
                    <a:p>
                      <a:pPr algn="just"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명칭</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gridSpan="6">
                  <a:txBody>
                    <a:bodyPr/>
                    <a:lstStyle/>
                    <a:p>
                      <a:r>
                        <a:rPr lang="en-US" altLang="ko-KR" sz="1100" kern="1200" dirty="0">
                          <a:solidFill>
                            <a:schemeClr val="tx1"/>
                          </a:solidFill>
                          <a:latin typeface="+mn-lt"/>
                          <a:ea typeface="+mn-ea"/>
                          <a:cs typeface="+mn-cs"/>
                        </a:rPr>
                        <a:t>Programmable game-based haptic enabled gun controller</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hMerge="1">
                  <a:txBody>
                    <a:bodyPr/>
                    <a:lstStyle/>
                    <a:p>
                      <a:pPr algn="just" latinLnBrk="0">
                        <a:lnSpc>
                          <a:spcPct val="100000"/>
                        </a:lnSpc>
                        <a:spcAft>
                          <a:spcPts val="0"/>
                        </a:spcAft>
                      </a:pPr>
                      <a:endParaRPr lang="en-US" altLang="ko-KR" sz="13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tcPr>
                </a:tc>
                <a:tc hMerge="1">
                  <a:txBody>
                    <a:bodyPr/>
                    <a:lstStyle/>
                    <a:p>
                      <a:pPr latinLnBrk="1"/>
                      <a:endParaRPr lang="ko-KR" altLang="en-US"/>
                    </a:p>
                  </a:txBody>
                  <a:tcPr>
                    <a:lnT w="19050" cap="flat" cmpd="sng" algn="ctr">
                      <a:solidFill>
                        <a:schemeClr val="bg1"/>
                      </a:solidFill>
                      <a:prstDash val="solid"/>
                      <a:round/>
                      <a:headEnd type="none" w="med" len="med"/>
                      <a:tailEnd type="none" w="med" len="med"/>
                    </a:lnT>
                  </a:tcPr>
                </a:tc>
                <a:tc vMerge="1">
                  <a:txBody>
                    <a:bodyPr/>
                    <a:lstStyle/>
                    <a:p>
                      <a:pPr latinLnBrk="1"/>
                      <a:endParaRPr lang="ko-KR" altLang="en-US"/>
                    </a:p>
                  </a:txBody>
                  <a:tcPr/>
                </a:tc>
                <a:extLst>
                  <a:ext uri="{0D108BD9-81ED-4DB2-BD59-A6C34878D82A}">
                    <a16:rowId xmlns:a16="http://schemas.microsoft.com/office/drawing/2014/main" val="2985670365"/>
                  </a:ext>
                </a:extLst>
              </a:tr>
              <a:tr h="291535">
                <a:tc rowSpan="2">
                  <a:txBody>
                    <a:bodyPr/>
                    <a:lstStyle/>
                    <a:p>
                      <a:pPr algn="ctr" latinLnBrk="1"/>
                      <a:r>
                        <a:rPr kumimoji="0" lang="ko-KR" altLang="en-US" sz="1100" b="1" kern="100" dirty="0">
                          <a:solidFill>
                            <a:schemeClr val="tx1"/>
                          </a:solidFill>
                          <a:latin typeface="나눔고딕" pitchFamily="50" charset="-127"/>
                          <a:ea typeface="나눔고딕" pitchFamily="50" charset="-127"/>
                          <a:cs typeface="Times New Roman"/>
                        </a:rPr>
                        <a:t>구성요소</a:t>
                      </a:r>
                      <a:r>
                        <a:rPr kumimoji="0" lang="en-US" altLang="ko-KR" sz="1100" b="1" kern="100" dirty="0">
                          <a:solidFill>
                            <a:schemeClr val="tx1"/>
                          </a:solidFill>
                          <a:latin typeface="나눔고딕" pitchFamily="50" charset="-127"/>
                          <a:ea typeface="나눔고딕" pitchFamily="50" charset="-127"/>
                          <a:cs typeface="Times New Roman"/>
                        </a:rPr>
                        <a:t>1</a:t>
                      </a:r>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2">
                  <a:txBody>
                    <a:bodyPr/>
                    <a:lstStyle/>
                    <a:p>
                      <a:pPr marL="0" indent="0" latinLnBrk="1">
                        <a:buNone/>
                      </a:pPr>
                      <a:r>
                        <a:rPr lang="ko-KR" altLang="en-US" sz="1100" kern="1200" dirty="0">
                          <a:solidFill>
                            <a:schemeClr val="tx1"/>
                          </a:solidFill>
                          <a:latin typeface="+mn-lt"/>
                          <a:ea typeface="+mn-ea"/>
                          <a:cs typeface="+mn-cs"/>
                        </a:rPr>
                        <a:t>가상의 제</a:t>
                      </a:r>
                      <a:r>
                        <a:rPr lang="en-US" altLang="ko-KR" sz="1100" kern="1200" dirty="0">
                          <a:solidFill>
                            <a:schemeClr val="tx1"/>
                          </a:solidFill>
                          <a:latin typeface="+mn-lt"/>
                          <a:ea typeface="+mn-ea"/>
                          <a:cs typeface="+mn-cs"/>
                        </a:rPr>
                        <a:t>1</a:t>
                      </a:r>
                      <a:r>
                        <a:rPr lang="ko-KR" altLang="en-US" sz="1100" kern="1200" dirty="0">
                          <a:solidFill>
                            <a:schemeClr val="tx1"/>
                          </a:solidFill>
                          <a:latin typeface="+mn-lt"/>
                          <a:ea typeface="+mn-ea"/>
                          <a:cs typeface="+mn-cs"/>
                        </a:rPr>
                        <a:t>물체에서 제</a:t>
                      </a:r>
                      <a:r>
                        <a:rPr lang="en-US" altLang="ko-KR" sz="1100" kern="1200" dirty="0">
                          <a:solidFill>
                            <a:schemeClr val="tx1"/>
                          </a:solidFill>
                          <a:latin typeface="+mn-lt"/>
                          <a:ea typeface="+mn-ea"/>
                          <a:cs typeface="+mn-cs"/>
                        </a:rPr>
                        <a:t>2</a:t>
                      </a:r>
                      <a:r>
                        <a:rPr lang="ko-KR" altLang="en-US" sz="1100" kern="1200" dirty="0">
                          <a:solidFill>
                            <a:schemeClr val="tx1"/>
                          </a:solidFill>
                          <a:latin typeface="+mn-lt"/>
                          <a:ea typeface="+mn-ea"/>
                          <a:cs typeface="+mn-cs"/>
                        </a:rPr>
                        <a:t>물체가 발사</a:t>
                      </a:r>
                      <a:endParaRPr lang="en-US" altLang="ko-KR" sz="1100" kern="1200" dirty="0">
                        <a:solidFill>
                          <a:schemeClr val="tx1"/>
                        </a:solidFill>
                        <a:latin typeface="+mn-lt"/>
                        <a:ea typeface="+mn-ea"/>
                        <a:cs typeface="+mn-cs"/>
                      </a:endParaRPr>
                    </a:p>
                  </a:txBody>
                  <a:tcPr anchor="ctr">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rowSpan="2" gridSpan="4">
                  <a:txBody>
                    <a:bodyPr/>
                    <a:lstStyle/>
                    <a:p>
                      <a:r>
                        <a:rPr lang="en-US" altLang="ko-KR" sz="1100" kern="1200" dirty="0">
                          <a:solidFill>
                            <a:schemeClr val="tx1"/>
                          </a:solidFill>
                          <a:latin typeface="+mn-lt"/>
                          <a:ea typeface="+mn-ea"/>
                          <a:cs typeface="+mn-cs"/>
                        </a:rPr>
                        <a:t>* </a:t>
                      </a:r>
                      <a:r>
                        <a:rPr lang="ko-KR" altLang="en-US" sz="1100" kern="1200" dirty="0">
                          <a:solidFill>
                            <a:schemeClr val="tx1"/>
                          </a:solidFill>
                          <a:latin typeface="+mn-lt"/>
                          <a:ea typeface="+mn-ea"/>
                          <a:cs typeface="+mn-cs"/>
                        </a:rPr>
                        <a:t>상세한 설명</a:t>
                      </a:r>
                      <a:endParaRPr lang="en-US" altLang="ko-KR" sz="1100" kern="1200" dirty="0">
                        <a:solidFill>
                          <a:schemeClr val="tx1"/>
                        </a:solidFill>
                        <a:latin typeface="+mn-lt"/>
                        <a:ea typeface="+mn-ea"/>
                        <a:cs typeface="+mn-cs"/>
                      </a:endParaRPr>
                    </a:p>
                    <a:p>
                      <a:endParaRPr lang="en-US" altLang="ko-KR" sz="1100" kern="1200" dirty="0">
                        <a:solidFill>
                          <a:schemeClr val="tx1"/>
                        </a:solidFill>
                        <a:latin typeface="+mn-lt"/>
                        <a:ea typeface="+mn-ea"/>
                        <a:cs typeface="+mn-cs"/>
                      </a:endParaRPr>
                    </a:p>
                    <a:p>
                      <a:r>
                        <a:rPr lang="ko-KR" altLang="en-US" sz="1100" kern="1200" dirty="0">
                          <a:solidFill>
                            <a:schemeClr val="tx1"/>
                          </a:solidFill>
                          <a:latin typeface="+mn-lt"/>
                          <a:ea typeface="+mn-ea"/>
                          <a:cs typeface="+mn-cs"/>
                        </a:rPr>
                        <a:t>사용자는 </a:t>
                      </a:r>
                      <a:r>
                        <a:rPr lang="ko-KR" altLang="en-US" sz="1100" u="sng" kern="1200" dirty="0">
                          <a:solidFill>
                            <a:schemeClr val="tx1"/>
                          </a:solidFill>
                          <a:latin typeface="+mn-lt"/>
                          <a:ea typeface="+mn-ea"/>
                          <a:cs typeface="+mn-cs"/>
                        </a:rPr>
                        <a:t>제어기에서 총알을 발사</a:t>
                      </a:r>
                      <a:endParaRPr lang="en-US" altLang="ko-KR" sz="110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2" hMerge="1">
                  <a:txBody>
                    <a:bodyPr/>
                    <a:lstStyle/>
                    <a:p>
                      <a:pPr latinLnBrk="1"/>
                      <a:endParaRPr lang="ko-KR" altLang="en-US"/>
                    </a:p>
                  </a:txBody>
                  <a:tcPr/>
                </a:tc>
                <a:tc rowSpan="2" hMerge="1">
                  <a:txBody>
                    <a:bodyPr/>
                    <a:lstStyle/>
                    <a:p>
                      <a:pPr latinLnBrk="1"/>
                      <a:endParaRPr lang="ko-KR" altLang="en-US"/>
                    </a:p>
                  </a:txBody>
                  <a:tcPr/>
                </a:tc>
                <a:tc rowSpan="2"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gridSpan="3">
                  <a:txBody>
                    <a:bodyPr/>
                    <a:lstStyle/>
                    <a:p>
                      <a:pPr algn="ctr"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대표도면</a:t>
                      </a:r>
                      <a:endParaRPr lang="en-US" altLang="ko-KR" sz="1100" kern="100" dirty="0">
                        <a:latin typeface="나눔고딕" pitchFamily="50" charset="-127"/>
                        <a:ea typeface="나눔고딕" pitchFamily="50" charset="-127"/>
                        <a:cs typeface="Times New Roman"/>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algn="ctr" latinLnBrk="1"/>
                      <a:r>
                        <a:rPr kumimoji="0" lang="ko-KR" altLang="en-US" sz="1100" b="1" kern="100" dirty="0">
                          <a:solidFill>
                            <a:schemeClr val="tx1"/>
                          </a:solidFill>
                          <a:latin typeface="나눔고딕" pitchFamily="50" charset="-127"/>
                          <a:ea typeface="나눔고딕" pitchFamily="50" charset="-127"/>
                          <a:cs typeface="Times New Roman"/>
                        </a:rPr>
                        <a:t>대표도면</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rowSpan="2">
                  <a:txBody>
                    <a:bodyPr/>
                    <a:lstStyle/>
                    <a:p>
                      <a:pPr algn="ctr" latinLnBrk="1"/>
                      <a:r>
                        <a:rPr lang="ko-KR" altLang="en-US" sz="1100" kern="1200" dirty="0">
                          <a:solidFill>
                            <a:schemeClr val="tx1"/>
                          </a:solidFill>
                          <a:latin typeface="+mn-lt"/>
                          <a:ea typeface="+mn-ea"/>
                          <a:cs typeface="+mn-cs"/>
                        </a:rPr>
                        <a:t>유사</a:t>
                      </a:r>
                    </a:p>
                  </a:txBody>
                  <a:tcPr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2957250141"/>
                  </a:ext>
                </a:extLst>
              </a:tr>
              <a:tr h="503834">
                <a:tc vMerge="1">
                  <a:txBody>
                    <a:bodyPr/>
                    <a:lstStyle/>
                    <a:p>
                      <a:pPr latinLnBrk="1"/>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vMerge="1">
                  <a:txBody>
                    <a:bodyPr/>
                    <a:lstStyle/>
                    <a:p>
                      <a:pPr marL="0" indent="0" latinLnBrk="1">
                        <a:buNone/>
                      </a:pPr>
                      <a:endParaRPr lang="en-US" altLang="ko-KR" sz="1400" kern="1200" dirty="0">
                        <a:solidFill>
                          <a:schemeClr val="tx1"/>
                        </a:solidFill>
                        <a:latin typeface="+mn-lt"/>
                        <a:ea typeface="+mn-ea"/>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gridSpan="4" vMerge="1">
                  <a:txBody>
                    <a:bodyPr/>
                    <a:lstStyle/>
                    <a:p>
                      <a:pPr algn="just" latinLnBrk="0">
                        <a:lnSpc>
                          <a:spcPct val="100000"/>
                        </a:lnSpc>
                        <a:spcAft>
                          <a:spcPts val="0"/>
                        </a:spcAft>
                      </a:pPr>
                      <a:endParaRPr lang="en-US" altLang="ko-KR" sz="1300" kern="100" dirty="0">
                        <a:latin typeface="나눔고딕" pitchFamily="50" charset="-127"/>
                        <a:ea typeface="나눔고딕" pitchFamily="50" charset="-127"/>
                        <a:cs typeface="Times New Roman"/>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rowSpan="2" gridSpan="3">
                  <a:txBody>
                    <a:bodyPr/>
                    <a:lstStyle/>
                    <a:p>
                      <a:pPr latinLnBrk="1"/>
                      <a:endParaRPr lang="ko-KR" altLang="en-US" sz="11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2" hMerge="1">
                  <a:txBody>
                    <a:bodyPr/>
                    <a:lstStyle/>
                    <a:p>
                      <a:pPr latinLnBrk="1"/>
                      <a:endParaRPr lang="ko-KR" altLang="en-US"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rowSpan="2" hMerge="1">
                  <a:txBody>
                    <a:bodyPr/>
                    <a:lstStyle/>
                    <a:p>
                      <a:pPr latinLnBrk="1"/>
                      <a:endParaRPr lang="ko-KR" altLang="en-US"/>
                    </a:p>
                  </a:txBody>
                  <a:tcPr>
                    <a:lnL w="19050" cap="flat" cmpd="sng" algn="ctr">
                      <a:solidFill>
                        <a:schemeClr val="bg1"/>
                      </a:solidFill>
                      <a:prstDash val="solid"/>
                      <a:round/>
                      <a:headEnd type="none" w="med" len="med"/>
                      <a:tailEnd type="none" w="med" len="med"/>
                    </a:lnL>
                  </a:tcPr>
                </a:tc>
                <a:tc vMerge="1">
                  <a:txBody>
                    <a:bodyPr/>
                    <a:lstStyle/>
                    <a:p>
                      <a:pPr latinLnBrk="1"/>
                      <a:endParaRPr lang="ko-KR" altLang="en-US" sz="1300" kern="100" dirty="0">
                        <a:solidFill>
                          <a:schemeClr val="tx1"/>
                        </a:solidFill>
                        <a:latin typeface="나눔고딕" pitchFamily="50" charset="-127"/>
                        <a:ea typeface="나눔고딕" pitchFamily="50" charset="-127"/>
                        <a:cs typeface="Times New Roman"/>
                      </a:endParaRPr>
                    </a:p>
                  </a:txBody>
                  <a:tcPr anchor="ctr">
                    <a:lnL w="190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1356027890"/>
                  </a:ext>
                </a:extLst>
              </a:tr>
              <a:tr h="3283012">
                <a:tc>
                  <a:txBody>
                    <a:bodyPr/>
                    <a:lstStyle/>
                    <a:p>
                      <a:pPr algn="ctr" latinLnBrk="1"/>
                      <a:r>
                        <a:rPr kumimoji="0" lang="ko-KR" altLang="en-US" sz="1100" b="1" kern="100">
                          <a:solidFill>
                            <a:schemeClr val="tx1"/>
                          </a:solidFill>
                          <a:latin typeface="나눔고딕" pitchFamily="50" charset="-127"/>
                          <a:ea typeface="나눔고딕" pitchFamily="50" charset="-127"/>
                          <a:cs typeface="Times New Roman"/>
                        </a:rPr>
                        <a:t>구성요소</a:t>
                      </a:r>
                      <a:r>
                        <a:rPr kumimoji="0" lang="en-US" altLang="ko-KR" sz="1100" b="1" kern="100">
                          <a:solidFill>
                            <a:schemeClr val="tx1"/>
                          </a:solidFill>
                          <a:latin typeface="나눔고딕" pitchFamily="50" charset="-127"/>
                          <a:ea typeface="나눔고딕" pitchFamily="50" charset="-127"/>
                          <a:cs typeface="Times New Roman"/>
                        </a:rPr>
                        <a:t>2</a:t>
                      </a:r>
                      <a:endParaRPr kumimoji="0" lang="ko-KR" altLang="en-US"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indent="0" latinLnBrk="1">
                        <a:buNone/>
                      </a:pPr>
                      <a:r>
                        <a:rPr lang="ko-KR" altLang="en-US" sz="1100"/>
                        <a:t>제</a:t>
                      </a:r>
                      <a:r>
                        <a:rPr lang="en-US" altLang="ko-KR" sz="1100"/>
                        <a:t>1</a:t>
                      </a:r>
                      <a:r>
                        <a:rPr lang="ko-KR" altLang="en-US" sz="1100"/>
                        <a:t>물체의 자세 상태에 따라 피드백되는 힘의 벡터를 제어</a:t>
                      </a:r>
                      <a:endParaRPr lang="en-US" altLang="ko-KR" sz="1100" kern="1200" dirty="0">
                        <a:solidFill>
                          <a:schemeClr val="tx1"/>
                        </a:solidFill>
                        <a:latin typeface="+mn-lt"/>
                        <a:ea typeface="+mn-ea"/>
                        <a:cs typeface="+mn-cs"/>
                      </a:endParaRPr>
                    </a:p>
                  </a:txBody>
                  <a:tcPr anchor="ctr">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gridSpan="4">
                  <a:txBody>
                    <a:bodyPr/>
                    <a:lstStyle/>
                    <a:p>
                      <a:r>
                        <a:rPr lang="en-US" altLang="ko-KR" sz="1100" kern="1200" dirty="0">
                          <a:solidFill>
                            <a:schemeClr val="tx1"/>
                          </a:solidFill>
                          <a:latin typeface="+mn-lt"/>
                          <a:ea typeface="+mn-ea"/>
                          <a:cs typeface="+mn-cs"/>
                        </a:rPr>
                        <a:t>*</a:t>
                      </a:r>
                      <a:r>
                        <a:rPr lang="ko-KR" altLang="en-US" sz="1100" kern="1200" dirty="0">
                          <a:solidFill>
                            <a:schemeClr val="tx1"/>
                          </a:solidFill>
                          <a:latin typeface="+mn-lt"/>
                          <a:ea typeface="+mn-ea"/>
                          <a:cs typeface="+mn-cs"/>
                        </a:rPr>
                        <a:t>청구항 </a:t>
                      </a:r>
                      <a:r>
                        <a:rPr lang="en-US" altLang="ko-KR" sz="1100" kern="1200" dirty="0">
                          <a:solidFill>
                            <a:schemeClr val="tx1"/>
                          </a:solidFill>
                          <a:latin typeface="+mn-lt"/>
                          <a:ea typeface="+mn-ea"/>
                          <a:cs typeface="+mn-cs"/>
                        </a:rPr>
                        <a:t>1</a:t>
                      </a:r>
                    </a:p>
                    <a:p>
                      <a:r>
                        <a:rPr lang="en-US" altLang="ko-KR" sz="1100" u="sng" kern="1200" dirty="0">
                          <a:solidFill>
                            <a:schemeClr val="tx1"/>
                          </a:solidFill>
                          <a:latin typeface="+mn-lt"/>
                          <a:ea typeface="+mn-ea"/>
                          <a:cs typeface="+mn-cs"/>
                        </a:rPr>
                        <a:t>A method of generating a user-grounded recoil effect </a:t>
                      </a:r>
                      <a:r>
                        <a:rPr lang="en-US" altLang="ko-KR" sz="1100" kern="1200" dirty="0">
                          <a:solidFill>
                            <a:schemeClr val="tx1"/>
                          </a:solidFill>
                          <a:latin typeface="+mn-lt"/>
                          <a:ea typeface="+mn-ea"/>
                          <a:cs typeface="+mn-cs"/>
                        </a:rPr>
                        <a:t>on a controller, the controller including a controller base and a grounding base, the method comprising:</a:t>
                      </a:r>
                    </a:p>
                    <a:p>
                      <a:r>
                        <a:rPr lang="en-US" altLang="ko-KR" sz="1100" u="sng" kern="1200" dirty="0">
                          <a:solidFill>
                            <a:schemeClr val="tx1"/>
                          </a:solidFill>
                          <a:latin typeface="+mn-lt"/>
                          <a:ea typeface="+mn-ea"/>
                          <a:cs typeface="+mn-cs"/>
                        </a:rPr>
                        <a:t>detecting a trigger signal;</a:t>
                      </a:r>
                    </a:p>
                    <a:p>
                      <a:r>
                        <a:rPr lang="en-US" altLang="ko-KR" sz="1100" kern="1200" dirty="0">
                          <a:solidFill>
                            <a:schemeClr val="tx1"/>
                          </a:solidFill>
                          <a:latin typeface="+mn-lt"/>
                          <a:ea typeface="+mn-ea"/>
                          <a:cs typeface="+mn-cs"/>
                        </a:rPr>
                        <a:t>causing, by an actuator</a:t>
                      </a:r>
                      <a:r>
                        <a:rPr lang="en-US" altLang="ko-KR" sz="1100" u="sng" kern="1200" dirty="0">
                          <a:solidFill>
                            <a:schemeClr val="tx1"/>
                          </a:solidFill>
                          <a:latin typeface="+mn-lt"/>
                          <a:ea typeface="+mn-ea"/>
                          <a:cs typeface="+mn-cs"/>
                        </a:rPr>
                        <a:t>, a first vector force in a first direction</a:t>
                      </a:r>
                      <a:r>
                        <a:rPr lang="en-US" altLang="ko-KR" sz="1100" kern="1200" dirty="0">
                          <a:solidFill>
                            <a:schemeClr val="tx1"/>
                          </a:solidFill>
                          <a:latin typeface="+mn-lt"/>
                          <a:ea typeface="+mn-ea"/>
                          <a:cs typeface="+mn-cs"/>
                        </a:rPr>
                        <a:t>, wherein the first vector force causes the recoil effect in the first direction from a discharge end of the controller base toward a user end of the controller base, wherein the actuator is coupled via a controller linkage to a controller anchor attached to the controller base, and wherein the actuator causes the first vector force by pulling the linkage and thus the controller anchor and the discharge end toward the user end of the controller;</a:t>
                      </a:r>
                    </a:p>
                    <a:p>
                      <a:r>
                        <a:rPr lang="en-US" altLang="ko-KR" sz="1100" kern="1200" dirty="0">
                          <a:solidFill>
                            <a:schemeClr val="tx1"/>
                          </a:solidFill>
                          <a:latin typeface="+mn-lt"/>
                          <a:ea typeface="+mn-ea"/>
                          <a:cs typeface="+mn-cs"/>
                        </a:rPr>
                        <a:t>causing a second vector force in a second direction opposite the first direction; and</a:t>
                      </a:r>
                    </a:p>
                    <a:p>
                      <a:r>
                        <a:rPr lang="en-US" altLang="ko-KR" sz="1100" kern="1200" dirty="0">
                          <a:solidFill>
                            <a:schemeClr val="tx1"/>
                          </a:solidFill>
                          <a:latin typeface="+mn-lt"/>
                          <a:ea typeface="+mn-ea"/>
                          <a:cs typeface="+mn-cs"/>
                        </a:rPr>
                        <a:t>causing the second vector force to be opposed by a body part of the user configured to be disposed adjacent the grounding base of the controller, thereby </a:t>
                      </a:r>
                      <a:r>
                        <a:rPr lang="en-US" altLang="ko-KR" sz="1100" u="sng" kern="1200" dirty="0">
                          <a:solidFill>
                            <a:schemeClr val="tx1"/>
                          </a:solidFill>
                          <a:latin typeface="+mn-lt"/>
                          <a:ea typeface="+mn-ea"/>
                          <a:cs typeface="+mn-cs"/>
                        </a:rPr>
                        <a:t>grounding the recoil effect.</a:t>
                      </a:r>
                      <a:endParaRPr lang="en-US" altLang="ko-KR" sz="110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a:txBody>
                    <a:bodyPr/>
                    <a:lstStyle/>
                    <a:p>
                      <a:pPr algn="ctr" latinLnBrk="1"/>
                      <a:r>
                        <a:rPr lang="ko-KR" altLang="en-US" sz="1100" kern="1200" dirty="0">
                          <a:solidFill>
                            <a:schemeClr val="tx1"/>
                          </a:solidFill>
                          <a:latin typeface="+mn-lt"/>
                          <a:ea typeface="+mn-ea"/>
                          <a:cs typeface="+mn-cs"/>
                        </a:rPr>
                        <a:t>일부유사</a:t>
                      </a:r>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470597994"/>
                  </a:ext>
                </a:extLst>
              </a:tr>
              <a:tr h="839720">
                <a:tc>
                  <a:txBody>
                    <a:bodyPr/>
                    <a:lstStyle/>
                    <a:p>
                      <a:pPr algn="ctr" latinLnBrk="0">
                        <a:lnSpc>
                          <a:spcPct val="100000"/>
                        </a:lnSpc>
                        <a:spcAft>
                          <a:spcPts val="0"/>
                        </a:spcAft>
                      </a:pPr>
                      <a:r>
                        <a:rPr kumimoji="0" lang="ko-KR" altLang="en-US" sz="1100" b="1" kern="100" dirty="0">
                          <a:solidFill>
                            <a:schemeClr val="tx1"/>
                          </a:solidFill>
                          <a:latin typeface="나눔고딕" pitchFamily="50" charset="-127"/>
                          <a:ea typeface="나눔고딕" pitchFamily="50" charset="-127"/>
                          <a:cs typeface="Times New Roman"/>
                        </a:rPr>
                        <a:t>검토의견</a:t>
                      </a:r>
                      <a:endParaRPr kumimoji="0" lang="en-US" altLang="ko-KR" sz="1100" b="1" kern="100" dirty="0">
                        <a:solidFill>
                          <a:schemeClr val="tx1"/>
                        </a:solidFill>
                        <a:latin typeface="나눔고딕" pitchFamily="50" charset="-127"/>
                        <a:ea typeface="나눔고딕" pitchFamily="50" charset="-127"/>
                        <a:cs typeface="Times New Roman"/>
                      </a:endParaRPr>
                    </a:p>
                  </a:txBody>
                  <a:tcPr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gridSpan="9">
                  <a:txBody>
                    <a:bodyPr/>
                    <a:lstStyle/>
                    <a:p>
                      <a:pPr marL="400050" indent="-400050" algn="l" latinLnBrk="0">
                        <a:lnSpc>
                          <a:spcPct val="100000"/>
                        </a:lnSpc>
                        <a:spcAft>
                          <a:spcPts val="0"/>
                        </a:spcAft>
                        <a:buAutoNum type="romanLcParenR"/>
                      </a:pPr>
                      <a:r>
                        <a:rPr lang="ko-KR" altLang="en-US" sz="1100" u="none" kern="1200" dirty="0">
                          <a:solidFill>
                            <a:schemeClr val="tx1"/>
                          </a:solidFill>
                          <a:latin typeface="+mn-lt"/>
                          <a:ea typeface="+mn-ea"/>
                          <a:cs typeface="+mn-cs"/>
                        </a:rPr>
                        <a:t>물체를 발사할 때의 </a:t>
                      </a:r>
                      <a:r>
                        <a:rPr lang="ko-KR" altLang="en-US" sz="1100" u="none" kern="1200" dirty="0" err="1">
                          <a:solidFill>
                            <a:schemeClr val="tx1"/>
                          </a:solidFill>
                          <a:latin typeface="+mn-lt"/>
                          <a:ea typeface="+mn-ea"/>
                          <a:cs typeface="+mn-cs"/>
                        </a:rPr>
                        <a:t>피드백되는</a:t>
                      </a:r>
                      <a:r>
                        <a:rPr lang="ko-KR" altLang="en-US" sz="1100" u="none" kern="1200" dirty="0">
                          <a:solidFill>
                            <a:schemeClr val="tx1"/>
                          </a:solidFill>
                          <a:latin typeface="+mn-lt"/>
                          <a:ea typeface="+mn-ea"/>
                          <a:cs typeface="+mn-cs"/>
                        </a:rPr>
                        <a:t> 힘의 벡터를 제어하는 구성은 유사</a:t>
                      </a:r>
                      <a:endParaRPr lang="en-US" altLang="ko-KR" sz="1100" u="none" kern="1200" dirty="0">
                        <a:solidFill>
                          <a:schemeClr val="tx1"/>
                        </a:solidFill>
                        <a:latin typeface="+mn-lt"/>
                        <a:ea typeface="+mn-ea"/>
                        <a:cs typeface="+mn-cs"/>
                      </a:endParaRPr>
                    </a:p>
                    <a:p>
                      <a:pPr marL="400050" indent="-400050" algn="l" latinLnBrk="0">
                        <a:lnSpc>
                          <a:spcPct val="100000"/>
                        </a:lnSpc>
                        <a:spcAft>
                          <a:spcPts val="0"/>
                        </a:spcAft>
                        <a:buAutoNum type="romanLcParenR"/>
                      </a:pPr>
                      <a:r>
                        <a:rPr lang="ko-KR" altLang="en-US" sz="1100" u="none" kern="1200" dirty="0">
                          <a:solidFill>
                            <a:schemeClr val="tx1"/>
                          </a:solidFill>
                          <a:latin typeface="+mn-lt"/>
                          <a:ea typeface="+mn-ea"/>
                          <a:cs typeface="+mn-cs"/>
                        </a:rPr>
                        <a:t>또한</a:t>
                      </a:r>
                      <a:r>
                        <a:rPr lang="en-US" altLang="ko-KR" sz="1100" u="none" kern="1200" dirty="0">
                          <a:solidFill>
                            <a:schemeClr val="tx1"/>
                          </a:solidFill>
                          <a:latin typeface="+mn-lt"/>
                          <a:ea typeface="+mn-ea"/>
                          <a:cs typeface="+mn-cs"/>
                        </a:rPr>
                        <a:t>, </a:t>
                      </a:r>
                      <a:r>
                        <a:rPr lang="ko-KR" altLang="en-US" sz="1100" u="none" kern="1200" dirty="0">
                          <a:solidFill>
                            <a:schemeClr val="tx1"/>
                          </a:solidFill>
                          <a:latin typeface="+mn-lt"/>
                          <a:ea typeface="+mn-ea"/>
                          <a:cs typeface="+mn-cs"/>
                        </a:rPr>
                        <a:t>본원발명의 제</a:t>
                      </a:r>
                      <a:r>
                        <a:rPr lang="en-US" altLang="ko-KR" sz="1100" u="none" kern="1200" dirty="0">
                          <a:solidFill>
                            <a:schemeClr val="tx1"/>
                          </a:solidFill>
                          <a:latin typeface="+mn-lt"/>
                          <a:ea typeface="+mn-ea"/>
                          <a:cs typeface="+mn-cs"/>
                        </a:rPr>
                        <a:t>1</a:t>
                      </a:r>
                      <a:r>
                        <a:rPr lang="ko-KR" altLang="en-US" sz="1100" u="none" kern="1200" dirty="0">
                          <a:solidFill>
                            <a:schemeClr val="tx1"/>
                          </a:solidFill>
                          <a:latin typeface="+mn-lt"/>
                          <a:ea typeface="+mn-ea"/>
                          <a:cs typeface="+mn-cs"/>
                        </a:rPr>
                        <a:t>물체가 가상의 물체이고</a:t>
                      </a:r>
                      <a:r>
                        <a:rPr lang="en-US" altLang="ko-KR" sz="1100" u="none" kern="1200" dirty="0">
                          <a:solidFill>
                            <a:schemeClr val="tx1"/>
                          </a:solidFill>
                          <a:latin typeface="+mn-lt"/>
                          <a:ea typeface="+mn-ea"/>
                          <a:cs typeface="+mn-cs"/>
                        </a:rPr>
                        <a:t>, </a:t>
                      </a:r>
                      <a:r>
                        <a:rPr lang="ko-KR" altLang="en-US" sz="1100" u="none" kern="1200" dirty="0">
                          <a:solidFill>
                            <a:schemeClr val="tx1"/>
                          </a:solidFill>
                          <a:latin typeface="+mn-lt"/>
                          <a:ea typeface="+mn-ea"/>
                          <a:cs typeface="+mn-cs"/>
                        </a:rPr>
                        <a:t>선행기술</a:t>
                      </a:r>
                      <a:r>
                        <a:rPr lang="en-US" altLang="ko-KR" sz="1100" u="none" kern="1200" dirty="0">
                          <a:solidFill>
                            <a:schemeClr val="tx1"/>
                          </a:solidFill>
                          <a:latin typeface="+mn-lt"/>
                          <a:ea typeface="+mn-ea"/>
                          <a:cs typeface="+mn-cs"/>
                        </a:rPr>
                        <a:t>4</a:t>
                      </a:r>
                      <a:r>
                        <a:rPr lang="ko-KR" altLang="en-US" sz="1100" u="none" kern="1200" dirty="0">
                          <a:solidFill>
                            <a:schemeClr val="tx1"/>
                          </a:solidFill>
                          <a:latin typeface="+mn-lt"/>
                          <a:ea typeface="+mn-ea"/>
                          <a:cs typeface="+mn-cs"/>
                        </a:rPr>
                        <a:t>의 제어기가 실물체라는 점에 있어서 차이가 있으나</a:t>
                      </a:r>
                      <a:r>
                        <a:rPr lang="en-US" altLang="ko-KR" sz="1100" u="none" kern="1200" dirty="0">
                          <a:solidFill>
                            <a:schemeClr val="tx1"/>
                          </a:solidFill>
                          <a:latin typeface="+mn-lt"/>
                          <a:ea typeface="+mn-ea"/>
                          <a:cs typeface="+mn-cs"/>
                        </a:rPr>
                        <a:t>, </a:t>
                      </a:r>
                      <a:r>
                        <a:rPr lang="ko-KR" altLang="en-US" sz="1100" u="none" kern="1200" dirty="0">
                          <a:solidFill>
                            <a:schemeClr val="tx1"/>
                          </a:solidFill>
                          <a:latin typeface="+mn-lt"/>
                          <a:ea typeface="+mn-ea"/>
                          <a:cs typeface="+mn-cs"/>
                        </a:rPr>
                        <a:t>진보성이 거절될 가능성이 있다고 판단됨 </a:t>
                      </a:r>
                      <a:endParaRPr lang="en-US" altLang="ko-KR" sz="1100" u="none" kern="1200" dirty="0">
                        <a:solidFill>
                          <a:schemeClr val="tx1"/>
                        </a:solidFill>
                        <a:latin typeface="+mn-lt"/>
                        <a:ea typeface="+mn-ea"/>
                        <a:cs typeface="+mn-cs"/>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hMerge="1">
                  <a:txBody>
                    <a:bodyPr/>
                    <a:lstStyle/>
                    <a:p>
                      <a:pPr algn="ctr" latinLnBrk="0">
                        <a:lnSpc>
                          <a:spcPct val="100000"/>
                        </a:lnSpc>
                        <a:spcAft>
                          <a:spcPts val="0"/>
                        </a:spcAft>
                      </a:pPr>
                      <a:endParaRPr kumimoji="0" lang="en-US" altLang="ko-KR" sz="1400" b="1" kern="1200" dirty="0">
                        <a:solidFill>
                          <a:schemeClr val="tx1"/>
                        </a:solidFill>
                        <a:latin typeface="맑은 고딕"/>
                        <a:ea typeface="+mn-ea"/>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0D8E8"/>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tcPr>
                </a:tc>
                <a:tc hMerge="1">
                  <a:txBody>
                    <a:bodyPr/>
                    <a:lstStyle/>
                    <a:p>
                      <a:pPr latinLnBrk="1"/>
                      <a:endParaRPr lang="ko-KR" altLang="en-US"/>
                    </a:p>
                  </a:txBody>
                  <a:tcPr>
                    <a:lnL w="28575" cap="flat" cmpd="sng" algn="ctr">
                      <a:solidFill>
                        <a:schemeClr val="bg1"/>
                      </a:solidFill>
                      <a:prstDash val="solid"/>
                      <a:round/>
                      <a:headEnd type="none" w="med" len="med"/>
                      <a:tailEnd type="none" w="med" len="med"/>
                    </a:lnL>
                  </a:tcPr>
                </a:tc>
                <a:tc hMerge="1">
                  <a:txBody>
                    <a:bodyPr/>
                    <a:lstStyle/>
                    <a:p>
                      <a:pPr latinLnBrk="1"/>
                      <a:endParaRPr lang="ko-KR" altLang="en-US"/>
                    </a:p>
                  </a:txBody>
                  <a:tcPr/>
                </a:tc>
                <a:tc hMerge="1">
                  <a:txBody>
                    <a:bodyPr/>
                    <a:lstStyle/>
                    <a:p>
                      <a:pPr algn="ctr" latinLnBrk="1"/>
                      <a:endParaRPr lang="ko-KR" altLang="en-US" sz="1400" kern="1200" dirty="0">
                        <a:solidFill>
                          <a:schemeClr val="tx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extLst>
                  <a:ext uri="{0D108BD9-81ED-4DB2-BD59-A6C34878D82A}">
                    <a16:rowId xmlns:a16="http://schemas.microsoft.com/office/drawing/2014/main" val="2749118813"/>
                  </a:ext>
                </a:extLst>
              </a:tr>
            </a:tbl>
          </a:graphicData>
        </a:graphic>
      </p:graphicFrame>
      <p:pic>
        <p:nvPicPr>
          <p:cNvPr id="7" name="그림 6">
            <a:extLst>
              <a:ext uri="{FF2B5EF4-FFF2-40B4-BE49-F238E27FC236}">
                <a16:creationId xmlns:a16="http://schemas.microsoft.com/office/drawing/2014/main" id="{500B7C59-3D03-445D-92BE-85BAFCA117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6834" y="2029333"/>
            <a:ext cx="2133866" cy="736183"/>
          </a:xfrm>
          <a:prstGeom prst="rect">
            <a:avLst/>
          </a:prstGeom>
        </p:spPr>
      </p:pic>
      <p:pic>
        <p:nvPicPr>
          <p:cNvPr id="11" name="그림 10">
            <a:extLst>
              <a:ext uri="{FF2B5EF4-FFF2-40B4-BE49-F238E27FC236}">
                <a16:creationId xmlns:a16="http://schemas.microsoft.com/office/drawing/2014/main" id="{6290201B-79B4-4752-AA08-8CC26DE04B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75700" y="2999970"/>
            <a:ext cx="1592192" cy="2185029"/>
          </a:xfrm>
          <a:prstGeom prst="rect">
            <a:avLst/>
          </a:prstGeom>
        </p:spPr>
      </p:pic>
    </p:spTree>
    <p:extLst>
      <p:ext uri="{BB962C8B-B14F-4D97-AF65-F5344CB8AC3E}">
        <p14:creationId xmlns:p14="http://schemas.microsoft.com/office/powerpoint/2010/main" val="39531588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3206</TotalTime>
  <Words>3373</Words>
  <Application>Microsoft Office PowerPoint</Application>
  <PresentationFormat>와이드스크린</PresentationFormat>
  <Paragraphs>689</Paragraphs>
  <Slides>18</Slides>
  <Notes>15</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18</vt:i4>
      </vt:variant>
    </vt:vector>
  </HeadingPairs>
  <TitlesOfParts>
    <vt:vector size="24" baseType="lpstr">
      <vt:lpstr>나눔고딕</vt:lpstr>
      <vt:lpstr>나눔고딕 ExtraBold</vt:lpstr>
      <vt:lpstr>맑은 고딕</vt:lpstr>
      <vt:lpstr>Arial</vt:lpstr>
      <vt:lpstr>Times New Roman</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이 윤호</dc:creator>
  <cp:lastModifiedBy>MUHANN</cp:lastModifiedBy>
  <cp:revision>159</cp:revision>
  <dcterms:created xsi:type="dcterms:W3CDTF">2018-07-16T07:33:57Z</dcterms:created>
  <dcterms:modified xsi:type="dcterms:W3CDTF">2018-08-28T12:32:53Z</dcterms:modified>
</cp:coreProperties>
</file>