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1CF8-09A5-4058-ABF1-7AF73EF22D98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6B65-2DEC-40C1-94E5-CCCA3045D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58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1CF8-09A5-4058-ABF1-7AF73EF22D98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6B65-2DEC-40C1-94E5-CCCA3045D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1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1CF8-09A5-4058-ABF1-7AF73EF22D98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6B65-2DEC-40C1-94E5-CCCA3045D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18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1CF8-09A5-4058-ABF1-7AF73EF22D98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6B65-2DEC-40C1-94E5-CCCA3045D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39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1CF8-09A5-4058-ABF1-7AF73EF22D98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6B65-2DEC-40C1-94E5-CCCA3045D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72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1CF8-09A5-4058-ABF1-7AF73EF22D98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6B65-2DEC-40C1-94E5-CCCA3045D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4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1CF8-09A5-4058-ABF1-7AF73EF22D98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6B65-2DEC-40C1-94E5-CCCA3045D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35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1CF8-09A5-4058-ABF1-7AF73EF22D98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6B65-2DEC-40C1-94E5-CCCA3045D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92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1CF8-09A5-4058-ABF1-7AF73EF22D98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6B65-2DEC-40C1-94E5-CCCA3045D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26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1CF8-09A5-4058-ABF1-7AF73EF22D98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6B65-2DEC-40C1-94E5-CCCA3045D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1CF8-09A5-4058-ABF1-7AF73EF22D98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6B65-2DEC-40C1-94E5-CCCA3045D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80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61CF8-09A5-4058-ABF1-7AF73EF22D98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F6B65-2DEC-40C1-94E5-CCCA3045D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26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uite.tistory.com/entry/AES-%EC%95%94%ED%98%B8%ED%99%94-crypto-cbc-%EB%AA%A8%EB%93%9C-%EC%83%98%ED%94%8C-by-openssl" TargetMode="External"/><Relationship Id="rId2" Type="http://schemas.openxmlformats.org/officeDocument/2006/relationships/hyperlink" Target="http://www.openssl.org/source/openssl-1.0.1e.tar.gz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OPENSSL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국민대학교 컴퓨터공학부</a:t>
            </a:r>
            <a:endParaRPr lang="en-US" altLang="ko-KR" dirty="0" smtClean="0"/>
          </a:p>
          <a:p>
            <a:r>
              <a:rPr lang="ko-KR" altLang="en-US" dirty="0" smtClean="0"/>
              <a:t>졸업프로젝트 </a:t>
            </a:r>
            <a:r>
              <a:rPr lang="en-US" altLang="ko-KR" dirty="0" smtClean="0"/>
              <a:t>NLP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3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왜 </a:t>
            </a:r>
            <a:r>
              <a:rPr lang="en-US" altLang="ko-KR" dirty="0" err="1"/>
              <a:t>O</a:t>
            </a:r>
            <a:r>
              <a:rPr lang="en-US" altLang="ko-KR" dirty="0" err="1" smtClean="0"/>
              <a:t>penssl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사용해야 하는가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소스간의 수행 시간 비교</a:t>
            </a:r>
            <a:endParaRPr lang="en-US" altLang="ko-KR" dirty="0" smtClean="0"/>
          </a:p>
          <a:p>
            <a:pPr lvl="1"/>
            <a:r>
              <a:rPr lang="en-US" altLang="ko-KR" dirty="0" err="1"/>
              <a:t>literatecode</a:t>
            </a:r>
            <a:r>
              <a:rPr lang="en-US" altLang="ko-KR" dirty="0"/>
              <a:t>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VS </a:t>
            </a:r>
            <a:r>
              <a:rPr lang="en-US" altLang="ko-KR" dirty="0" err="1" smtClean="0"/>
              <a:t>Openssl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소스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Encryption </a:t>
            </a:r>
            <a:r>
              <a:rPr lang="en-US" altLang="ko-KR" dirty="0" smtClean="0"/>
              <a:t>File</a:t>
            </a:r>
          </a:p>
          <a:p>
            <a:endParaRPr lang="en-US" altLang="ko-KR" dirty="0"/>
          </a:p>
          <a:p>
            <a:r>
              <a:rPr lang="en-US" altLang="ko-KR" dirty="0" err="1" smtClean="0"/>
              <a:t>Openssl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데모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en-US" altLang="ko-KR" dirty="0" err="1" smtClean="0"/>
              <a:t>Openssl</a:t>
            </a:r>
            <a:r>
              <a:rPr lang="en-US" altLang="ko-KR" dirty="0"/>
              <a:t> 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사용해야하는가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901" y="1825625"/>
            <a:ext cx="6216197" cy="4351338"/>
          </a:xfrm>
        </p:spPr>
      </p:pic>
      <p:sp>
        <p:nvSpPr>
          <p:cNvPr id="5" name="TextBox 4"/>
          <p:cNvSpPr txBox="1"/>
          <p:nvPr/>
        </p:nvSpPr>
        <p:spPr>
          <a:xfrm>
            <a:off x="1993408" y="6524368"/>
            <a:ext cx="5157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* </a:t>
            </a:r>
            <a:r>
              <a:rPr lang="ko-KR" altLang="en-US" sz="1100" dirty="0" smtClean="0"/>
              <a:t>참고 사이트</a:t>
            </a:r>
            <a:r>
              <a:rPr lang="en-US" altLang="ko-KR" sz="1100" dirty="0" smtClean="0"/>
              <a:t>: http://panthema.net/2008/0714-cryptography-speedtest-comparison/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8591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소스간의 수행 시간 비교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250701"/>
              </p:ext>
            </p:extLst>
          </p:nvPr>
        </p:nvGraphicFramePr>
        <p:xfrm>
          <a:off x="628650" y="2341201"/>
          <a:ext cx="7886700" cy="2600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1314450"/>
                <a:gridCol w="1314450"/>
                <a:gridCol w="1314450"/>
                <a:gridCol w="1314450"/>
              </a:tblGrid>
              <a:tr h="5201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literatecode</a:t>
                      </a:r>
                      <a:r>
                        <a:rPr lang="en-US" dirty="0" smtClean="0"/>
                        <a:t> </a:t>
                      </a:r>
                      <a:r>
                        <a:rPr lang="ko-KR" altLang="en-US" dirty="0" err="1" smtClean="0"/>
                        <a:t>오픈소스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Openssl</a:t>
                      </a:r>
                      <a:r>
                        <a:rPr lang="ko-KR" altLang="en-US" dirty="0" smtClean="0"/>
                        <a:t> 소스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01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Encryption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Decryption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Encryption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Decryption</a:t>
                      </a:r>
                      <a:endParaRPr lang="en-US" dirty="0"/>
                    </a:p>
                  </a:txBody>
                  <a:tcPr anchor="ctr"/>
                </a:tc>
              </a:tr>
              <a:tr h="52014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영상</a:t>
                      </a:r>
                      <a:r>
                        <a:rPr lang="en-US" altLang="ko-KR" dirty="0" smtClean="0"/>
                        <a:t> [358MB]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측정불가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측정불가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3.478s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3.790s</a:t>
                      </a:r>
                      <a:endParaRPr lang="en-US" dirty="0"/>
                    </a:p>
                  </a:txBody>
                  <a:tcPr anchor="ctr"/>
                </a:tc>
              </a:tr>
              <a:tr h="520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PDF [1,061</a:t>
                      </a:r>
                      <a:r>
                        <a:rPr lang="en-US" altLang="ko-KR" dirty="0" smtClean="0"/>
                        <a:t>KB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33.6s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34.09s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0.015</a:t>
                      </a:r>
                      <a:r>
                        <a:rPr lang="en-US" altLang="ko-KR" dirty="0" smtClean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0.015s</a:t>
                      </a:r>
                    </a:p>
                  </a:txBody>
                  <a:tcPr anchor="ctr"/>
                </a:tc>
              </a:tr>
              <a:tr h="52014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이미지 </a:t>
                      </a: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212KB]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6.823</a:t>
                      </a:r>
                      <a:r>
                        <a:rPr lang="en-US" altLang="ko-KR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6.848</a:t>
                      </a:r>
                      <a:r>
                        <a:rPr lang="en-US" altLang="ko-KR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0.015s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79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원본</a:t>
            </a:r>
            <a:r>
              <a:rPr lang="en-US" altLang="ko-KR" dirty="0" smtClean="0"/>
              <a:t>.pdf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039" y="1825625"/>
            <a:ext cx="65079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2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Encryption File – </a:t>
            </a:r>
            <a:r>
              <a:rPr lang="en-US" altLang="ko-KR" sz="3200" dirty="0" err="1"/>
              <a:t>literatecode</a:t>
            </a:r>
            <a:r>
              <a:rPr lang="en-US" altLang="ko-KR" sz="3200" dirty="0"/>
              <a:t> </a:t>
            </a:r>
            <a:r>
              <a:rPr lang="ko-KR" altLang="en-US" sz="3200" dirty="0" err="1"/>
              <a:t>오픈소스</a:t>
            </a:r>
            <a:endParaRPr lang="en-US" altLang="ko-KR" sz="3200" dirty="0"/>
          </a:p>
        </p:txBody>
      </p:sp>
      <p:pic>
        <p:nvPicPr>
          <p:cNvPr id="1026" name="Picture 2" descr="E:\Users\Vesperia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495" y="1391831"/>
            <a:ext cx="3634367" cy="526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78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Encryption File – </a:t>
            </a:r>
            <a:r>
              <a:rPr lang="en-US" altLang="ko-KR" dirty="0" err="1" smtClean="0"/>
              <a:t>OpenSSL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소스</a:t>
            </a:r>
            <a:endParaRPr lang="ko-KR" altLang="en-US" dirty="0"/>
          </a:p>
        </p:txBody>
      </p:sp>
      <p:pic>
        <p:nvPicPr>
          <p:cNvPr id="2050" name="Picture 2" descr="E:\Users\Vesperia\Desktop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37" y="1440382"/>
            <a:ext cx="3804184" cy="535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17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</a:t>
            </a:r>
            <a:r>
              <a:rPr lang="en-US" altLang="ko-KR" dirty="0" err="1" smtClean="0"/>
              <a:t>penssl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Openssl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최신 버전 </a:t>
            </a:r>
            <a:r>
              <a:rPr lang="en-US" altLang="ko-KR" dirty="0" smtClean="0"/>
              <a:t>2013.06 </a:t>
            </a:r>
            <a:r>
              <a:rPr lang="ko-KR" altLang="en-US" dirty="0" smtClean="0"/>
              <a:t>기준 다운로드</a:t>
            </a:r>
            <a:endParaRPr lang="en-US" altLang="ko-KR" dirty="0" smtClean="0"/>
          </a:p>
          <a:p>
            <a:pPr lvl="1"/>
            <a:r>
              <a:rPr lang="en-US" altLang="ko-KR" sz="2000" dirty="0"/>
              <a:t>$&gt;</a:t>
            </a:r>
            <a:r>
              <a:rPr lang="en-US" altLang="ko-KR" sz="2000" dirty="0" err="1"/>
              <a:t>wget</a:t>
            </a:r>
            <a:r>
              <a:rPr lang="en-US" altLang="ko-KR" sz="2000" dirty="0"/>
              <a:t> </a:t>
            </a:r>
            <a:r>
              <a:rPr lang="en-US" altLang="ko-KR" sz="2000" u="sng" dirty="0">
                <a:hlinkClick r:id="rId2"/>
              </a:rPr>
              <a:t>http://www.openssl.org/source/openssl-1.0.1e.tar.gz</a:t>
            </a:r>
            <a:r>
              <a:rPr lang="en-US" altLang="ko-KR" sz="2000" dirty="0"/>
              <a:t> </a:t>
            </a:r>
            <a:endParaRPr lang="en-US" altLang="ko-KR" sz="2000" dirty="0" smtClean="0"/>
          </a:p>
          <a:p>
            <a:endParaRPr lang="en-US" altLang="ko-KR" dirty="0"/>
          </a:p>
          <a:p>
            <a:r>
              <a:rPr lang="ko-KR" altLang="en-US" dirty="0" smtClean="0"/>
              <a:t>압축 풀기 </a:t>
            </a:r>
            <a:endParaRPr lang="en-US" altLang="ko-KR" dirty="0" smtClean="0"/>
          </a:p>
          <a:p>
            <a:pPr lvl="1"/>
            <a:r>
              <a:rPr lang="en-US" altLang="ko-KR" sz="2000" dirty="0"/>
              <a:t>$&gt;tar </a:t>
            </a:r>
            <a:r>
              <a:rPr lang="en-US" altLang="ko-KR" sz="2000" dirty="0" err="1"/>
              <a:t>fxz</a:t>
            </a:r>
            <a:r>
              <a:rPr lang="en-US" altLang="ko-KR" sz="2000" dirty="0"/>
              <a:t> </a:t>
            </a:r>
            <a:r>
              <a:rPr lang="en-US" altLang="ko-KR" sz="2000" u="sng" dirty="0"/>
              <a:t>openssl-1.0.1e.tar.gz</a:t>
            </a: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r>
              <a:rPr lang="en-US" altLang="ko-KR" dirty="0" err="1" smtClean="0"/>
              <a:t>Libcrypto.a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sz="2000" dirty="0"/>
              <a:t>$&gt;cd </a:t>
            </a:r>
            <a:r>
              <a:rPr lang="en-US" altLang="ko-KR" sz="2000" u="sng" dirty="0"/>
              <a:t>openssl-1.0.1e</a:t>
            </a:r>
            <a:r>
              <a:rPr lang="en-US" altLang="ko-KR" sz="2000" u="sng" dirty="0" smtClean="0"/>
              <a:t>; </a:t>
            </a:r>
            <a:r>
              <a:rPr lang="en-US" altLang="ko-KR" sz="2000" dirty="0" smtClean="0"/>
              <a:t>make </a:t>
            </a:r>
          </a:p>
          <a:p>
            <a:pPr lvl="1"/>
            <a:r>
              <a:rPr lang="en-US" altLang="ko-KR" sz="2000" dirty="0"/>
              <a:t>$&gt; </a:t>
            </a:r>
            <a:r>
              <a:rPr lang="en-US" altLang="ko-KR" sz="2000" dirty="0" err="1"/>
              <a:t>ls</a:t>
            </a:r>
            <a:r>
              <a:rPr lang="en-US" altLang="ko-KR" sz="2000" dirty="0"/>
              <a:t> </a:t>
            </a:r>
            <a:r>
              <a:rPr lang="ko-KR" altLang="en-US" sz="2000" dirty="0"/>
              <a:t>해서 </a:t>
            </a:r>
            <a:r>
              <a:rPr lang="en-US" altLang="ko-KR" sz="2000" dirty="0" err="1"/>
              <a:t>libcrypto.a</a:t>
            </a:r>
            <a:r>
              <a:rPr lang="en-US" altLang="ko-KR" sz="2000" dirty="0"/>
              <a:t> </a:t>
            </a:r>
            <a:r>
              <a:rPr lang="ko-KR" altLang="en-US" sz="2000" dirty="0"/>
              <a:t>파일 </a:t>
            </a:r>
            <a:r>
              <a:rPr lang="ko-KR" altLang="en-US" sz="2000" dirty="0" smtClean="0"/>
              <a:t>확인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r>
              <a:rPr lang="en-US" altLang="ko-KR" dirty="0" smtClean="0"/>
              <a:t>$&gt; </a:t>
            </a:r>
            <a:r>
              <a:rPr lang="en-US" altLang="ko-KR" dirty="0" err="1" smtClean="0"/>
              <a:t>gcc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aes_cbc.c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Libcrypto.a</a:t>
            </a:r>
            <a:endParaRPr lang="en-US" altLang="ko-KR" dirty="0" smtClean="0"/>
          </a:p>
          <a:p>
            <a:pPr lvl="1"/>
            <a:r>
              <a:rPr lang="en-US" altLang="ko-KR" sz="1700" dirty="0" err="1" smtClean="0"/>
              <a:t>aes_cbc.c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: open-ssl-1.0.1e/apps/</a:t>
            </a:r>
            <a:r>
              <a:rPr lang="en-US" altLang="ko-KR" sz="1700" dirty="0" err="1"/>
              <a:t>speed.c</a:t>
            </a:r>
            <a:r>
              <a:rPr lang="en-US" altLang="ko-KR" sz="1700" dirty="0"/>
              <a:t> </a:t>
            </a:r>
            <a:r>
              <a:rPr lang="ko-KR" altLang="en-US" sz="1700" dirty="0"/>
              <a:t>참고하여 생성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866" y="6528977"/>
            <a:ext cx="8940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참고 사이트</a:t>
            </a:r>
            <a:r>
              <a:rPr lang="en-US" altLang="ko-KR" sz="1000" dirty="0" smtClean="0"/>
              <a:t>; </a:t>
            </a:r>
            <a:r>
              <a:rPr lang="en-US" altLang="ko-KR" sz="1000" dirty="0" smtClean="0">
                <a:hlinkClick r:id="rId3"/>
              </a:rPr>
              <a:t>http://suite.tistory.com/entry/AES-%EC%95%94%ED%98%B8%ED%99%94-crypto-cbc-%EB%AA%A8%EB%93%9C-%EC%83%98%ED%94%8C-by-openssl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2758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145</Words>
  <Application>Microsoft Office PowerPoint</Application>
  <PresentationFormat>화면 슬라이드 쇼(4:3)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테마</vt:lpstr>
      <vt:lpstr>OPENSSL</vt:lpstr>
      <vt:lpstr>목차</vt:lpstr>
      <vt:lpstr>왜 Openssl 을 사용해야하는가?</vt:lpstr>
      <vt:lpstr>소스간의 수행 시간 비교</vt:lpstr>
      <vt:lpstr>원본.pdf</vt:lpstr>
      <vt:lpstr>Encryption File – literatecode 오픈소스</vt:lpstr>
      <vt:lpstr>Encryption File – OpenSSL 소스</vt:lpstr>
      <vt:lpstr>Openssl 사용 방법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ParkSoyeong</dc:creator>
  <cp:lastModifiedBy>Vesperia Tales of</cp:lastModifiedBy>
  <cp:revision>18</cp:revision>
  <dcterms:created xsi:type="dcterms:W3CDTF">2015-01-19T07:14:29Z</dcterms:created>
  <dcterms:modified xsi:type="dcterms:W3CDTF">2015-06-05T14:23:07Z</dcterms:modified>
</cp:coreProperties>
</file>