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6" r:id="rId6"/>
    <p:sldId id="267" r:id="rId7"/>
    <p:sldId id="269" r:id="rId8"/>
    <p:sldId id="268" r:id="rId9"/>
    <p:sldId id="260" r:id="rId10"/>
    <p:sldId id="270" r:id="rId11"/>
    <p:sldId id="259" r:id="rId12"/>
    <p:sldId id="264" r:id="rId13"/>
    <p:sldId id="271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6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E7179-2C8B-E848-8537-1921644182AF}" type="datetimeFigureOut">
              <a:rPr lang="en-US" smtClean="0"/>
              <a:t>2014. 12. 31.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65A00-C2CE-0349-BA76-FAE68455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9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65A00-C2CE-0349-BA76-FAE6845568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0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32C-100B-BD43-B310-47EBDD471325}" type="datetimeFigureOut">
              <a:rPr lang="en-US" smtClean="0"/>
              <a:t>2014. 12. 31.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B8E2-DF35-2C49-8CAF-7263583E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7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32C-100B-BD43-B310-47EBDD471325}" type="datetimeFigureOut">
              <a:rPr lang="en-US" smtClean="0"/>
              <a:t>2014. 12. 31.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B8E2-DF35-2C49-8CAF-7263583E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32C-100B-BD43-B310-47EBDD471325}" type="datetimeFigureOut">
              <a:rPr lang="en-US" smtClean="0"/>
              <a:t>2014. 12. 31.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B8E2-DF35-2C49-8CAF-7263583E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9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32C-100B-BD43-B310-47EBDD471325}" type="datetimeFigureOut">
              <a:rPr lang="en-US" smtClean="0"/>
              <a:t>2014. 12. 31.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B8E2-DF35-2C49-8CAF-7263583E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9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32C-100B-BD43-B310-47EBDD471325}" type="datetimeFigureOut">
              <a:rPr lang="en-US" smtClean="0"/>
              <a:t>2014. 12. 31.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B8E2-DF35-2C49-8CAF-7263583E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2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32C-100B-BD43-B310-47EBDD471325}" type="datetimeFigureOut">
              <a:rPr lang="en-US" smtClean="0"/>
              <a:t>2014. 12. 31.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B8E2-DF35-2C49-8CAF-7263583E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32C-100B-BD43-B310-47EBDD471325}" type="datetimeFigureOut">
              <a:rPr lang="en-US" smtClean="0"/>
              <a:t>2014. 12. 31.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B8E2-DF35-2C49-8CAF-7263583E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32C-100B-BD43-B310-47EBDD471325}" type="datetimeFigureOut">
              <a:rPr lang="en-US" smtClean="0"/>
              <a:t>2014. 12. 31.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B8E2-DF35-2C49-8CAF-7263583E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5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32C-100B-BD43-B310-47EBDD471325}" type="datetimeFigureOut">
              <a:rPr lang="en-US" smtClean="0"/>
              <a:t>2014. 12. 31.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B8E2-DF35-2C49-8CAF-7263583E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6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32C-100B-BD43-B310-47EBDD471325}" type="datetimeFigureOut">
              <a:rPr lang="en-US" smtClean="0"/>
              <a:t>2014. 12. 31.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B8E2-DF35-2C49-8CAF-7263583E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932C-100B-BD43-B310-47EBDD471325}" type="datetimeFigureOut">
              <a:rPr lang="en-US" smtClean="0"/>
              <a:t>2014. 12. 31.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B8E2-DF35-2C49-8CAF-7263583E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932C-100B-BD43-B310-47EBDD471325}" type="datetimeFigureOut">
              <a:rPr lang="en-US" smtClean="0"/>
              <a:t>2014. 12. 31.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8E2-DF35-2C49-8CAF-7263583E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o.wikipedia.org/wiki/%EB%B8%94%EB%A1%9C%ED%94%BC%EC%8B%9C" TargetMode="External"/><Relationship Id="rId3" Type="http://schemas.openxmlformats.org/officeDocument/2006/relationships/hyperlink" Target="http://whitemochacafe.tistory.com/entry/Java-%EC%95%94%ED%98%B8%ED%99%94-%EC%95%8C%EA%B3%A0%EB%A6%AC%EC%A6%98-Blowfish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soo.com/" TargetMode="External"/><Relationship Id="rId3" Type="http://schemas.openxmlformats.org/officeDocument/2006/relationships/hyperlink" Target="http://www.markany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oftcamp.co.k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worldmag.co.kr/market/market_view.asp?idx=80&amp;part_code=07&amp;page=4" TargetMode="External"/><Relationship Id="rId4" Type="http://schemas.openxmlformats.org/officeDocument/2006/relationships/hyperlink" Target="http://opinion.inews24.com/php/news_view.php?g_menu=041103&amp;g_serial=9059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tscloud.co.kr/wp/%EB%AC%B8%EC%84%9C%EB%B3%B4%EC%95%88-%EB%AC%B8%EC%84%9C%EB%B3%B4%EC%95%88%EC%86%94%EB%A3%A8%EC%85%98-drm-%EB%93%B1-%EB%B3%B4%EC%95%88%EC%86%94%EB%A3%A8%EC%85%98-%EC%95%8C%EC%95%84%EB%B3%B4%EA%B8%B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o.wikipedia.org/wiki/RSA_%EC%95%94%ED%98%B8" TargetMode="External"/><Relationship Id="rId3" Type="http://schemas.openxmlformats.org/officeDocument/2006/relationships/hyperlink" Target="http://www.kps.or.kr/storage/webzine_uploadfiles/745_articl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DRM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국민대학교 컴퓨터공학부</a:t>
            </a:r>
            <a:endParaRPr lang="en-US" altLang="ko-KR" dirty="0" smtClean="0"/>
          </a:p>
          <a:p>
            <a:r>
              <a:rPr lang="ko-KR" altLang="en-US" dirty="0" smtClean="0"/>
              <a:t>졸업프로젝트 </a:t>
            </a:r>
            <a:r>
              <a:rPr lang="en-US" altLang="ko-KR" dirty="0" smtClean="0"/>
              <a:t>NLP</a:t>
            </a:r>
            <a:r>
              <a:rPr lang="ko-KR" altLang="en-US" dirty="0" smtClean="0"/>
              <a:t>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2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알고리즘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Blowfish </a:t>
            </a:r>
            <a:r>
              <a:rPr lang="ko-KR" altLang="en-US" sz="2800" dirty="0" smtClean="0"/>
              <a:t>알고리즘</a:t>
            </a:r>
            <a:endParaRPr lang="en-US" altLang="ko-KR" sz="2400" dirty="0" smtClean="0"/>
          </a:p>
          <a:p>
            <a:pPr lvl="1"/>
            <a:r>
              <a:rPr lang="en-US" sz="1800" dirty="0" smtClean="0">
                <a:hlinkClick r:id="" action="ppaction://noaction"/>
              </a:rPr>
              <a:t>http</a:t>
            </a:r>
            <a:r>
              <a:rPr lang="en-US" sz="1800" dirty="0">
                <a:hlinkClick r:id="" action="ppaction://noaction"/>
              </a:rPr>
              <a:t>://www.joinc.co.kr/modules/moniwiki/wiki.php/article/Openssl%C0%BB_%C0%CC%BF%EB%C7%D1_%C6%C4%C0%CF_%BE%CF%C8%A3%C8%AD#</a:t>
            </a:r>
            <a:r>
              <a:rPr lang="en-US" sz="1800" dirty="0" smtClean="0">
                <a:hlinkClick r:id="" action="ppaction://noaction"/>
              </a:rPr>
              <a:t>AEN42</a:t>
            </a:r>
            <a:endParaRPr lang="en-US" sz="1800" dirty="0" smtClean="0"/>
          </a:p>
          <a:p>
            <a:pPr lvl="1"/>
            <a:r>
              <a:rPr lang="pl-PL" sz="1800" dirty="0">
                <a:hlinkClick r:id="rId2"/>
              </a:rPr>
              <a:t>http://ko.wikipedia.org/wiki/%EB%B8%94%EB%A1%9C%ED%94%BC%EC%8B%</a:t>
            </a:r>
            <a:r>
              <a:rPr lang="pl-PL" sz="1800" dirty="0" smtClean="0">
                <a:hlinkClick r:id="rId2"/>
              </a:rPr>
              <a:t>9C</a:t>
            </a:r>
            <a:endParaRPr lang="pl-PL" sz="1800" dirty="0" smtClean="0"/>
          </a:p>
          <a:p>
            <a:pPr lvl="1"/>
            <a:r>
              <a:rPr lang="en-US" sz="1800" dirty="0">
                <a:hlinkClick r:id="rId3"/>
              </a:rPr>
              <a:t>http://whitemochacafe.tistory.com/entry/Java-%EC%95%94%ED%98%B8%ED%99%94-%EC%95%8C%EA%B3%A0%EB%A6%AC%EC%A6%98-</a:t>
            </a:r>
            <a:r>
              <a:rPr lang="en-US" sz="1800" dirty="0" smtClean="0">
                <a:hlinkClick r:id="rId3"/>
              </a:rPr>
              <a:t>Blowfish</a:t>
            </a:r>
            <a:endParaRPr lang="en-US" sz="18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116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및 파일 보안 전문 회사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Fasoo</a:t>
            </a: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nl-NL" altLang="ko-KR" dirty="0" smtClean="0">
                <a:hlinkClick r:id="rId2"/>
              </a:rPr>
              <a:t>http://www.fasoo.com/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FSD(</a:t>
            </a:r>
            <a:r>
              <a:rPr lang="en-US" altLang="ko-KR" dirty="0" err="1" smtClean="0"/>
              <a:t>Fasoo</a:t>
            </a:r>
            <a:r>
              <a:rPr lang="en-US" altLang="ko-KR" dirty="0" smtClean="0"/>
              <a:t> Secure Document)</a:t>
            </a:r>
          </a:p>
          <a:p>
            <a:pPr lvl="2"/>
            <a:r>
              <a:rPr lang="ko-KR" altLang="en-US" dirty="0" smtClean="0"/>
              <a:t>문서 배포 및 배포된 문서에 대한 권한 통제 등 시스템 유연성 탁월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err="1" smtClean="0"/>
              <a:t>MarkAny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pl-PL" altLang="ko-KR" dirty="0" smtClean="0">
                <a:hlinkClick r:id="rId3"/>
              </a:rPr>
              <a:t>http://www.markany.com/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Document Safer</a:t>
            </a:r>
          </a:p>
          <a:p>
            <a:pPr lvl="2"/>
            <a:r>
              <a:rPr lang="en-US" altLang="ko-KR" dirty="0" smtClean="0"/>
              <a:t>PDM</a:t>
            </a:r>
            <a:r>
              <a:rPr lang="ko-KR" altLang="en-US" dirty="0" smtClean="0"/>
              <a:t> 등 다양한 </a:t>
            </a:r>
            <a:r>
              <a:rPr lang="en-US" altLang="ko-KR" dirty="0" smtClean="0"/>
              <a:t>CAD</a:t>
            </a:r>
            <a:r>
              <a:rPr lang="ko-KR" altLang="en-US" dirty="0" smtClean="0"/>
              <a:t> 도면 자료에 대한 보안 구축</a:t>
            </a:r>
            <a:endParaRPr lang="en-US" altLang="ko-KR" dirty="0" smtClean="0"/>
          </a:p>
          <a:p>
            <a:endParaRPr lang="pl-PL" dirty="0"/>
          </a:p>
          <a:p>
            <a:endParaRPr lang="pl-PL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471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및 파일 보안 전문 회사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SOFTCAMP (</a:t>
            </a:r>
            <a:r>
              <a:rPr lang="pl-PL" dirty="0" smtClean="0">
                <a:hlinkClick r:id="rId2"/>
              </a:rPr>
              <a:t>http://www.softcamp.co.kr/</a:t>
            </a:r>
            <a:r>
              <a:rPr lang="pl-PL" dirty="0" smtClean="0"/>
              <a:t>)</a:t>
            </a:r>
          </a:p>
          <a:p>
            <a:pPr lvl="1"/>
            <a:r>
              <a:rPr lang="en-US" altLang="ko-KR" dirty="0" smtClean="0"/>
              <a:t>Document Security </a:t>
            </a:r>
          </a:p>
          <a:p>
            <a:pPr lvl="2"/>
            <a:r>
              <a:rPr lang="en-US" altLang="ko-KR" dirty="0" err="1" smtClean="0"/>
              <a:t>SecureOS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기술을 기반으로 한 문서보안 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M3Technology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Trustee for Enterprise</a:t>
            </a:r>
          </a:p>
          <a:p>
            <a:pPr lvl="2"/>
            <a:r>
              <a:rPr lang="ko-KR" altLang="en-US" dirty="0" smtClean="0"/>
              <a:t>외산 솔루션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별도의 </a:t>
            </a:r>
            <a:r>
              <a:rPr lang="en-US" altLang="ko-KR" dirty="0" smtClean="0"/>
              <a:t>Client module</a:t>
            </a:r>
            <a:r>
              <a:rPr lang="ko-KR" altLang="en-US" dirty="0" smtClean="0"/>
              <a:t> 이 없는 완벽한 웹 기반 문서 보안 구현</a:t>
            </a:r>
            <a:endParaRPr lang="en-US" altLang="ko-KR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980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구현한다면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2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사이트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smtClean="0"/>
              <a:t>문서보안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문서보안솔루션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DRM</a:t>
            </a:r>
            <a:r>
              <a:rPr lang="ko-KR" altLang="en-US" sz="2400" dirty="0" smtClean="0"/>
              <a:t> 등 보안솔루션 알아보기</a:t>
            </a:r>
            <a:endParaRPr lang="en-US" altLang="ko-KR" sz="2400" dirty="0"/>
          </a:p>
          <a:p>
            <a:pPr lvl="1"/>
            <a:r>
              <a:rPr lang="en-US" sz="1800" dirty="0" smtClean="0">
                <a:hlinkClick r:id="rId2"/>
              </a:rPr>
              <a:t>http://actscloud.co.kr/wp/%EB%AC%B8%EC%84%9C%EB%B3%B4%EC%95%88-%EB%AC%B8%EC%84%9C%EB%B3%B4%EC%95%88%EC%86%94%EB%A3%A8%EC%85%98-drm-%EB%93%B1-%EB%B3%B4%EC%95%88%EC%86%94%EB%A3%A8%EC%85%98-%EC%95%8C%EC%95%84%EB%B3%B4%EA%B8%B0/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ko-KR" altLang="en-US" sz="2400" dirty="0" smtClean="0"/>
              <a:t>내부 정보보호를 위한 문서보안 솔루션 둘러보기</a:t>
            </a:r>
            <a:endParaRPr lang="en-US" altLang="ko-KR" sz="2400" dirty="0" smtClean="0"/>
          </a:p>
          <a:p>
            <a:pPr lvl="1"/>
            <a:r>
              <a:rPr lang="pl-PL" sz="1800" dirty="0" smtClean="0">
                <a:hlinkClick r:id="rId3"/>
              </a:rPr>
              <a:t>http://www.securityworldmag.co.kr/market/market_view.asp?idx=80&amp;part_code=07&amp;page=4</a:t>
            </a:r>
            <a:endParaRPr lang="pl-PL" sz="1800" dirty="0" smtClean="0"/>
          </a:p>
          <a:p>
            <a:pPr lvl="1"/>
            <a:endParaRPr lang="pl-PL" sz="1800" dirty="0" smtClean="0"/>
          </a:p>
          <a:p>
            <a:r>
              <a:rPr lang="ko-KR" altLang="en-US" sz="2400" dirty="0" smtClean="0"/>
              <a:t>국내 </a:t>
            </a:r>
            <a:r>
              <a:rPr lang="en-US" altLang="ko-KR" sz="2400" dirty="0" smtClean="0"/>
              <a:t>DRM</a:t>
            </a:r>
            <a:r>
              <a:rPr lang="ko-KR" altLang="en-US" sz="2400" dirty="0" smtClean="0"/>
              <a:t> 기반 문서보안솔루션 리뷰</a:t>
            </a:r>
            <a:endParaRPr lang="en-US" altLang="ko-KR" sz="2400" dirty="0" smtClean="0"/>
          </a:p>
          <a:p>
            <a:pPr lvl="1"/>
            <a:r>
              <a:rPr lang="pl-PL" sz="1800" dirty="0" smtClean="0">
                <a:hlinkClick r:id="rId4"/>
              </a:rPr>
              <a:t>http://opinion.inews24.com/php/news_view.php?g_menu=041103&amp;g_serial=90595</a:t>
            </a:r>
            <a:endParaRPr lang="pl-PL" sz="1800" dirty="0" smtClean="0"/>
          </a:p>
          <a:p>
            <a:pPr lvl="1"/>
            <a:endParaRPr lang="pl-PL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528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DRM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문서 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기능별 솔루션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관련 알고리즘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문서 및 파일 보안 전문 회사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실제 구현한다면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참고 사이트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8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igital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ights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anagement</a:t>
            </a:r>
          </a:p>
          <a:p>
            <a:endParaRPr lang="en-US" sz="2400" dirty="0" smtClean="0"/>
          </a:p>
          <a:p>
            <a:r>
              <a:rPr lang="ko-KR" altLang="en-US" sz="2400" dirty="0" smtClean="0"/>
              <a:t>출판자 또는 저작권자가 그들이 배포한 디지털 자료나 하드웨어의 사용을 제어하고 이를 의도한 용도로만 사용하도록 제한하는 데 사용되는 모든 기술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기술적으로 파일을 암호화하여 </a:t>
            </a:r>
            <a:r>
              <a:rPr lang="ko-KR" altLang="en-US" sz="2400" u="sng" dirty="0" smtClean="0"/>
              <a:t>접근이 허용된</a:t>
            </a:r>
            <a:r>
              <a:rPr lang="ko-KR" altLang="en-US" sz="2400" dirty="0" smtClean="0"/>
              <a:t> 사용자 또는 </a:t>
            </a:r>
            <a:r>
              <a:rPr lang="en-US" altLang="ko-KR" sz="2400" dirty="0" smtClean="0"/>
              <a:t>PC</a:t>
            </a:r>
            <a:r>
              <a:rPr lang="ko-KR" altLang="en-US" sz="2400" dirty="0" smtClean="0"/>
              <a:t> 안의 프로세서가 접근하는 경우에만 암호화된 내용을 복호화하여 사용할 수 있도록 함</a:t>
            </a:r>
            <a:endParaRPr lang="en-US" altLang="ko-KR" sz="2800" dirty="0"/>
          </a:p>
          <a:p>
            <a:endParaRPr lang="en-US" altLang="ko-KR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75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문서 보안 솔루션을 통한 이점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문서에 대한 보안 강화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불의의 사고로 유출된 문서의 내용 보호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문서 보안 솔루션의 일반적인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불법 복제 방지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문서를 외부로 반출하더라도 사용자 고유 정보가 일치하지 않으면 해당 문서의 열람이 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복호화키는 </a:t>
            </a:r>
            <a:r>
              <a:rPr lang="en-US" altLang="ko-KR" dirty="0" smtClean="0"/>
              <a:t>DRM </a:t>
            </a:r>
            <a:r>
              <a:rPr lang="ko-KR" altLang="en-US" dirty="0" smtClean="0"/>
              <a:t>클라이언트 모듈에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의해 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95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문서 보안 솔루션의 일반적인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권한 제어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문서 암호화와 함께 사전에 정의되어 있는 해당 사용자의 문서 사용 권한 정보 삽입하여 전송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조회</a:t>
            </a:r>
            <a:r>
              <a:rPr lang="en-US" altLang="ko-KR" dirty="0" smtClean="0"/>
              <a:t>,</a:t>
            </a:r>
            <a:r>
              <a:rPr lang="ko-KR" altLang="en-US" dirty="0" smtClean="0"/>
              <a:t> 편집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출력 등에 대한 권한 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인쇄 제어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물리적인 형태로 인쇄가 된 이후 문서 유통에 대한 추적은 힘들기 때문에 인쇄에 대한 제어 필요</a:t>
            </a:r>
            <a:endParaRPr lang="en-US" altLang="ko-KR" dirty="0" smtClean="0"/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44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 보안 솔루션의 일반적인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보존 연한 제어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파일의 경우 반영구적인 보존 연한을 가지게 되는 특징으로 인해 발생되는 정보 노출의 가능성 최소화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내역 관리 및 추적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다운로드 현황 및 사용 현황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보안에 위배되는 시도 등 배포된 문서가 폐기되기까지의 모든 사용 내역을 수집하고 추적 필요</a:t>
            </a:r>
            <a:endParaRPr lang="en-US" altLang="ko-K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1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보안 </a:t>
            </a:r>
            <a:r>
              <a:rPr lang="en-US" altLang="ko-KR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파일 서버 보안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파일 서버의 폴더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파일 권한 강화</a:t>
            </a:r>
            <a:endParaRPr lang="en-US" altLang="ko-KR" sz="2400" dirty="0" smtClean="0"/>
          </a:p>
          <a:p>
            <a:pPr lvl="4"/>
            <a:endParaRPr lang="en-US" altLang="ko-KR" sz="1600" dirty="0" smtClean="0"/>
          </a:p>
          <a:p>
            <a:r>
              <a:rPr lang="ko-KR" altLang="en-US" sz="2800" dirty="0" smtClean="0"/>
              <a:t>문서 중앙화 솔루션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문서를 중앙의 파일 서버에만 저장</a:t>
            </a:r>
            <a:r>
              <a:rPr lang="en-US" altLang="ko-KR" sz="2400" dirty="0" smtClean="0"/>
              <a:t>(User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PC</a:t>
            </a:r>
            <a:r>
              <a:rPr lang="ko-KR" altLang="en-US" sz="2400" dirty="0" smtClean="0"/>
              <a:t>에 저장 불가</a:t>
            </a:r>
            <a:r>
              <a:rPr lang="en-US" altLang="ko-KR" sz="2400" dirty="0" smtClean="0"/>
              <a:t>)</a:t>
            </a:r>
          </a:p>
          <a:p>
            <a:pPr lvl="4"/>
            <a:endParaRPr lang="en-US" altLang="ko-KR" sz="1600" dirty="0" smtClean="0"/>
          </a:p>
          <a:p>
            <a:r>
              <a:rPr lang="ko-KR" altLang="en-US" sz="2800" dirty="0" smtClean="0"/>
              <a:t>문서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암호화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솔루션</a:t>
            </a:r>
            <a:r>
              <a:rPr lang="en-US" altLang="ko-KR" sz="2800" dirty="0" smtClean="0"/>
              <a:t>(DRM)</a:t>
            </a:r>
          </a:p>
          <a:p>
            <a:pPr lvl="1"/>
            <a:r>
              <a:rPr lang="ko-KR" altLang="en-US" sz="2400" dirty="0" smtClean="0"/>
              <a:t>문서 암호화하여 유출 방지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58247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보안 </a:t>
            </a:r>
            <a:r>
              <a:rPr lang="en-US" altLang="ko-KR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데이터베이스</a:t>
            </a:r>
            <a:r>
              <a:rPr lang="en-US" altLang="ko-KR" sz="2800" dirty="0" smtClean="0"/>
              <a:t>(DB)</a:t>
            </a:r>
            <a:r>
              <a:rPr lang="ko-KR" altLang="en-US" sz="2800" dirty="0" smtClean="0"/>
              <a:t> 보안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사내 업무시스템</a:t>
            </a:r>
            <a:r>
              <a:rPr lang="en-US" altLang="ko-KR" sz="2400" dirty="0" smtClean="0"/>
              <a:t>(ERP)</a:t>
            </a:r>
            <a:endParaRPr lang="en-US" altLang="ko-KR" sz="2400" dirty="0"/>
          </a:p>
          <a:p>
            <a:pPr marL="1828800" lvl="4" indent="0">
              <a:buNone/>
            </a:pPr>
            <a:endParaRPr lang="en-US" altLang="ko-KR" sz="1600" dirty="0"/>
          </a:p>
          <a:p>
            <a:r>
              <a:rPr lang="ko-KR" altLang="en-US" sz="2800" dirty="0"/>
              <a:t>내부 정보 유출 방지 솔루션</a:t>
            </a:r>
            <a:r>
              <a:rPr lang="en-US" altLang="ko-KR" sz="2800" dirty="0"/>
              <a:t>(DLP)</a:t>
            </a:r>
          </a:p>
          <a:p>
            <a:pPr lvl="1"/>
            <a:r>
              <a:rPr lang="ko-KR" altLang="en-US" sz="2400" dirty="0"/>
              <a:t>유출 경로를 통제하여 문서 유출을 </a:t>
            </a:r>
            <a:r>
              <a:rPr lang="ko-KR" altLang="en-US" sz="2400" dirty="0" smtClean="0"/>
              <a:t>방지</a:t>
            </a:r>
            <a:endParaRPr lang="en-US" altLang="ko-KR" dirty="0" smtClean="0"/>
          </a:p>
          <a:p>
            <a:pPr lvl="4"/>
            <a:endParaRPr lang="en-US" altLang="ko-KR" sz="1600" dirty="0" smtClean="0"/>
          </a:p>
          <a:p>
            <a:r>
              <a:rPr lang="ko-KR" altLang="en-US" sz="2800" dirty="0" smtClean="0"/>
              <a:t>외부 해킹 및 침입 등을 방지하는 통합 보안장비</a:t>
            </a:r>
            <a:r>
              <a:rPr lang="en-US" altLang="ko-KR" sz="2800" dirty="0" smtClean="0"/>
              <a:t>(UTM)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062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알고리즘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RSA</a:t>
            </a:r>
            <a:r>
              <a:rPr lang="ko-KR" altLang="ko-KR" sz="2800" dirty="0"/>
              <a:t> </a:t>
            </a:r>
            <a:r>
              <a:rPr lang="ko-KR" altLang="en-US" sz="2800" dirty="0" smtClean="0"/>
              <a:t>알고리즘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비대칭형 암호화 방식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두 큰 합성수의 소수를 구하기 어렵다는 원리를 사</a:t>
            </a:r>
            <a:r>
              <a:rPr lang="ko-KR" altLang="en-US" sz="2400" dirty="0" smtClean="0"/>
              <a:t>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소인수분해를 이용하여 키 생성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검증 속도가 </a:t>
            </a:r>
            <a:r>
              <a:rPr lang="en-US" altLang="ko-KR" sz="2400" dirty="0" smtClean="0"/>
              <a:t>DSA</a:t>
            </a:r>
            <a:r>
              <a:rPr lang="ko-KR" altLang="en-US" sz="2400" dirty="0" smtClean="0"/>
              <a:t>에 비해 빠</a:t>
            </a:r>
            <a:r>
              <a:rPr lang="ko-KR" altLang="en-US" sz="2400" dirty="0" smtClean="0"/>
              <a:t>름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DSA</a:t>
            </a:r>
            <a:r>
              <a:rPr lang="ko-KR" altLang="en-US" sz="2400" dirty="0" smtClean="0"/>
              <a:t> 단점인 키의 사전분배문제 해결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디지털 서명 개념 사용</a:t>
            </a:r>
            <a:endParaRPr lang="en-US" altLang="ko-KR" sz="2400" dirty="0" smtClean="0"/>
          </a:p>
          <a:p>
            <a:pPr lvl="1"/>
            <a:r>
              <a:rPr lang="pl-PL" sz="1800" dirty="0" smtClean="0">
                <a:hlinkClick r:id="rId2"/>
              </a:rPr>
              <a:t>http</a:t>
            </a:r>
            <a:r>
              <a:rPr lang="pl-PL" sz="1800" dirty="0">
                <a:hlinkClick r:id="rId2"/>
              </a:rPr>
              <a:t>://ko.wikipedia.org/wiki/RSA_%EC%95%94%ED%98%</a:t>
            </a:r>
            <a:r>
              <a:rPr lang="pl-PL" sz="1800" dirty="0" smtClean="0">
                <a:hlinkClick r:id="rId2"/>
              </a:rPr>
              <a:t>B8</a:t>
            </a:r>
            <a:endParaRPr lang="pl-PL" sz="1800" dirty="0" smtClean="0"/>
          </a:p>
          <a:p>
            <a:pPr lvl="1"/>
            <a:r>
              <a:rPr lang="en-US" sz="1800" dirty="0">
                <a:hlinkClick r:id="rId3"/>
              </a:rPr>
              <a:t>http://www.kps.or.kr/storage/webzine_uploadfiles/</a:t>
            </a:r>
            <a:r>
              <a:rPr lang="en-US" sz="1800" dirty="0" smtClean="0">
                <a:hlinkClick r:id="rId3"/>
              </a:rPr>
              <a:t>745_article.pdf</a:t>
            </a:r>
            <a:endParaRPr lang="en-US" sz="1800" dirty="0" smtClean="0"/>
          </a:p>
          <a:p>
            <a:pPr lvl="1"/>
            <a:endParaRPr lang="pl-PL" sz="18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440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780</Words>
  <Application>Microsoft Macintosh PowerPoint</Application>
  <PresentationFormat>On-screen Show (4:3)</PresentationFormat>
  <Paragraphs>105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DRM</vt:lpstr>
      <vt:lpstr>목차</vt:lpstr>
      <vt:lpstr>DRM</vt:lpstr>
      <vt:lpstr>DRM</vt:lpstr>
      <vt:lpstr>DRM</vt:lpstr>
      <vt:lpstr>DRM</vt:lpstr>
      <vt:lpstr>문서 보안 (1)</vt:lpstr>
      <vt:lpstr>문서 보안 (2)</vt:lpstr>
      <vt:lpstr>관련 알고리즘</vt:lpstr>
      <vt:lpstr>관련 알고리즘</vt:lpstr>
      <vt:lpstr>문서 및 파일 보안 전문 회사</vt:lpstr>
      <vt:lpstr>문서 및 파일 보안 전문 회사</vt:lpstr>
      <vt:lpstr>실제 구현한다면?</vt:lpstr>
      <vt:lpstr>참고 사이트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DRM</dc:title>
  <dc:creator>park soyeong</dc:creator>
  <cp:lastModifiedBy>park soyeong</cp:lastModifiedBy>
  <cp:revision>35</cp:revision>
  <dcterms:created xsi:type="dcterms:W3CDTF">2014-12-31T10:05:32Z</dcterms:created>
  <dcterms:modified xsi:type="dcterms:W3CDTF">2015-01-01T12:13:35Z</dcterms:modified>
</cp:coreProperties>
</file>