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7" r:id="rId8"/>
    <p:sldId id="265" r:id="rId9"/>
    <p:sldId id="263" r:id="rId10"/>
    <p:sldId id="266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4A7084A-903A-48EA-B7F8-CEF0A02D0A97}">
          <p14:sldIdLst>
            <p14:sldId id="256"/>
            <p14:sldId id="257"/>
            <p14:sldId id="258"/>
            <p14:sldId id="261"/>
            <p14:sldId id="262"/>
            <p14:sldId id="259"/>
            <p14:sldId id="267"/>
            <p14:sldId id="265"/>
            <p14:sldId id="263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4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6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2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5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5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7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0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2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2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B8BA-4D21-45F5-A59D-E476EF502233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AFF9-6600-4AE9-935F-FCB9CA743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ssl.org/" TargetMode="External"/><Relationship Id="rId2" Type="http://schemas.openxmlformats.org/officeDocument/2006/relationships/hyperlink" Target="http://www.apache-ssl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lmong.tistory.com/search/apache%20+%20ssl?page=3" TargetMode="External"/><Relationship Id="rId2" Type="http://schemas.openxmlformats.org/officeDocument/2006/relationships/hyperlink" Target="http://www.modssl.org/docs/2.8/ssl_overvie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kldp.org/HOWTO/html/SSL-RedHat-HOWTO/ssl-redhat-howto-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smtClean="0"/>
              <a:t>SSL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국민대학교 컴퓨터공학부</a:t>
            </a:r>
          </a:p>
          <a:p>
            <a:endParaRPr lang="ko-KR" altLang="en-US" dirty="0"/>
          </a:p>
          <a:p>
            <a:r>
              <a:rPr lang="ko-KR" altLang="en-US" dirty="0"/>
              <a:t>졸업프로젝트 </a:t>
            </a:r>
            <a:r>
              <a:rPr lang="en-US" altLang="ko-KR" dirty="0"/>
              <a:t>NLP</a:t>
            </a:r>
            <a:r>
              <a:rPr lang="ko-KR" altLang="en-US" dirty="0"/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65979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현재 사용 가능한 </a:t>
            </a:r>
            <a:r>
              <a:rPr lang="en-US" altLang="ko-KR" dirty="0" smtClean="0"/>
              <a:t>SSL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Apache-SSL</a:t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http://www.apache-ssl.org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mod_ssl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3"/>
              </a:rPr>
              <a:t>http://www.modssl.org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518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SSL </a:t>
            </a:r>
            <a:r>
              <a:rPr lang="ko-KR" altLang="en-US" dirty="0" smtClean="0"/>
              <a:t>서버 구축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www.modssl.org/docs/2.8/ssl_overview.html</a:t>
            </a:r>
            <a:endParaRPr lang="en-US" altLang="ko-KR" dirty="0" smtClean="0"/>
          </a:p>
          <a:p>
            <a:endParaRPr lang="en-US" altLang="ko-KR" smtClean="0">
              <a:hlinkClick r:id="rId3"/>
            </a:endParaRPr>
          </a:p>
          <a:p>
            <a:r>
              <a:rPr lang="en-US" altLang="ko-KR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://golmong.tistory.com/search/apache%20+%</a:t>
            </a:r>
            <a:r>
              <a:rPr lang="en-US" altLang="ko-KR" dirty="0" smtClean="0">
                <a:hlinkClick r:id="rId3"/>
              </a:rPr>
              <a:t>20ssl?page=3</a:t>
            </a:r>
            <a:r>
              <a:rPr lang="en-US" altLang="ko-KR" dirty="0" smtClean="0"/>
              <a:t> (</a:t>
            </a:r>
            <a:r>
              <a:rPr lang="ko-KR" altLang="en-US" dirty="0" smtClean="0"/>
              <a:t>위 링크 번역</a:t>
            </a:r>
            <a:r>
              <a:rPr lang="en-US" altLang="ko-KR" dirty="0" smtClean="0"/>
              <a:t>)</a:t>
            </a:r>
          </a:p>
          <a:p>
            <a:endParaRPr lang="en-US" altLang="ko-KR" dirty="0" smtClean="0">
              <a:hlinkClick r:id="rId4"/>
            </a:endParaRPr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wiki.kldp.org/HOWTO/html/SSL-RedHat-HOWTO/ssl-redhat-howto-1.html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29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필요한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클라이언트와 서버간 정보 전달시의 보안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-&gt; End-to-end </a:t>
            </a:r>
            <a:r>
              <a:rPr lang="ko-KR" altLang="en-US" dirty="0" smtClean="0"/>
              <a:t>보안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-&gt; SSL </a:t>
            </a:r>
            <a:r>
              <a:rPr lang="ko-KR" altLang="en-US" dirty="0" smtClean="0"/>
              <a:t>적용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16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600" dirty="0" smtClean="0"/>
              <a:t>클라이언트와 </a:t>
            </a:r>
            <a:r>
              <a:rPr lang="ko-KR" altLang="en-US" sz="3600" dirty="0"/>
              <a:t>서버 사이에서 오가는 데이터의 인증 및 암호화 통신을 위해 사용되는 </a:t>
            </a:r>
            <a:r>
              <a:rPr lang="ko-KR" altLang="en-US" sz="3600" dirty="0" smtClean="0"/>
              <a:t>프로토콜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023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SSL</a:t>
            </a:r>
            <a:r>
              <a:rPr lang="ko-KR" altLang="en-US" dirty="0" smtClean="0"/>
              <a:t>에서 사용하는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대칭키 암호화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공개키 암호화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디지털 인증서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82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SSL </a:t>
            </a:r>
            <a:r>
              <a:rPr lang="ko-KR" altLang="en-US" dirty="0" smtClean="0"/>
              <a:t>전체 진행 과정</a:t>
            </a:r>
            <a:endParaRPr lang="ko-KR" altLang="en-US" dirty="0"/>
          </a:p>
        </p:txBody>
      </p:sp>
      <p:pic>
        <p:nvPicPr>
          <p:cNvPr id="1026" name="Picture 2" descr="E:\Users\Vesperia\Desktop\제목 없음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80728"/>
            <a:ext cx="4896544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0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SSL</a:t>
            </a:r>
            <a:r>
              <a:rPr lang="ko-KR" altLang="en-US" dirty="0" smtClean="0"/>
              <a:t>의 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일정 단위로 자른 후 압축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위해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암호화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SSL </a:t>
            </a:r>
            <a:r>
              <a:rPr lang="ko-KR" altLang="en-US" dirty="0" smtClean="0"/>
              <a:t>레코드 헤더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3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SSL handshake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클라이언트와 서버의 상태를 통합하기 위해 사용된다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클라이언트와 서버 사이에 인증서가 교환되며 인증서에는 각자의 사용자 정보와 공개키가 포함되어있다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클라이언트가 랜덤 키를 생성하여 서버의 공개키로 암호화 하여 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랜덤 키는 대칭키로 사용된다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위한 해시 함수</a:t>
            </a:r>
            <a:r>
              <a:rPr lang="ko-KR" altLang="en-US" dirty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암호화 알고리즘을 협약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66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SSL</a:t>
            </a:r>
            <a:r>
              <a:rPr lang="ko-KR" altLang="en-US" dirty="0" smtClean="0"/>
              <a:t>의 수행 단계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68052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932040" y="1484784"/>
            <a:ext cx="4176464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1. SSL</a:t>
            </a:r>
            <a:r>
              <a:rPr lang="ko-KR" altLang="en-US" sz="1600" dirty="0" smtClean="0"/>
              <a:t>에 사용할 옵션 제시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암호화</a:t>
            </a:r>
            <a:r>
              <a:rPr lang="en-US" altLang="ko-KR" sz="1600" dirty="0" smtClean="0"/>
              <a:t>, hash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2~4. </a:t>
            </a:r>
            <a:r>
              <a:rPr lang="ko-KR" altLang="en-US" sz="1600" dirty="0" smtClean="0"/>
              <a:t>서버 인증서와 </a:t>
            </a:r>
            <a:r>
              <a:rPr lang="en-US" altLang="ko-KR" sz="1600" dirty="0" smtClean="0"/>
              <a:t>SSL</a:t>
            </a:r>
            <a:r>
              <a:rPr lang="ko-KR" altLang="en-US" sz="1600" dirty="0" smtClean="0"/>
              <a:t>옵션 정보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클라이언트 측에서 대칭키 암호화 방식에 사용할 키를 서버 인증서에 있는 서버 공개키로 암호화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5~7. </a:t>
            </a:r>
            <a:r>
              <a:rPr lang="ko-KR" altLang="en-US" sz="1600" dirty="0" smtClean="0"/>
              <a:t>암호화된 키 전송</a:t>
            </a:r>
            <a:r>
              <a:rPr lang="en-US" altLang="ko-KR" sz="1600" dirty="0" smtClean="0"/>
              <a:t>, key </a:t>
            </a:r>
            <a:r>
              <a:rPr lang="ko-KR" altLang="en-US" sz="1600" dirty="0" smtClean="0"/>
              <a:t>교환 및 교섭 작업 완료를 알림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암호화 된 키를 서버의 개인키로 복호화 하여 대칭 키 확보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8, 9. key </a:t>
            </a:r>
            <a:r>
              <a:rPr lang="ko-KR" altLang="en-US" sz="1600" dirty="0" smtClean="0"/>
              <a:t>교환 및 교섭 작업 완료를 알림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이후에는 대칭키를 사용한 정보 교환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8826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사내망을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SSL</a:t>
            </a:r>
            <a:r>
              <a:rPr lang="ko-KR" altLang="en-US" dirty="0" smtClean="0"/>
              <a:t>에서의 인증서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/>
          </a:p>
          <a:p>
            <a:r>
              <a:rPr lang="ko-KR" altLang="en-US" sz="2800" dirty="0" smtClean="0"/>
              <a:t>공인 인증기관</a:t>
            </a:r>
            <a:r>
              <a:rPr lang="en-US" altLang="ko-KR" sz="2800" dirty="0" smtClean="0"/>
              <a:t>(CA)</a:t>
            </a:r>
            <a:r>
              <a:rPr lang="ko-KR" altLang="en-US" sz="2800" dirty="0" smtClean="0"/>
              <a:t>을 이용한 인증서 발급은 번거로울 수 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직접 서명한 인증서를 사용하여 사내 망에서 사용 가능하도록 내려 받을 수 있음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283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254</Words>
  <Application>Microsoft Office PowerPoint</Application>
  <PresentationFormat>화면 슬라이드 쇼(4:3)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SSL</vt:lpstr>
      <vt:lpstr>현재 필요한 시스템</vt:lpstr>
      <vt:lpstr>SSL 이란?</vt:lpstr>
      <vt:lpstr>SSL에서 사용하는 방식</vt:lpstr>
      <vt:lpstr>SSL 전체 진행 과정</vt:lpstr>
      <vt:lpstr>SSL의 레코드</vt:lpstr>
      <vt:lpstr>SSL handshake protocol</vt:lpstr>
      <vt:lpstr>SSL의 수행 단계</vt:lpstr>
      <vt:lpstr>사내망을 위한 SSL에서의 인증서</vt:lpstr>
      <vt:lpstr>현재 사용 가능한 SSL</vt:lpstr>
      <vt:lpstr>SSL 서버 구축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</dc:title>
  <dc:creator>Vesperia</dc:creator>
  <cp:lastModifiedBy>Vesperia</cp:lastModifiedBy>
  <cp:revision>13</cp:revision>
  <dcterms:created xsi:type="dcterms:W3CDTF">2015-01-08T10:49:38Z</dcterms:created>
  <dcterms:modified xsi:type="dcterms:W3CDTF">2015-01-08T14:09:33Z</dcterms:modified>
</cp:coreProperties>
</file>