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204" autoAdjust="0"/>
    <p:restoredTop sz="94660"/>
  </p:normalViewPr>
  <p:slideViewPr>
    <p:cSldViewPr snapToGrid="0">
      <p:cViewPr varScale="1">
        <p:scale>
          <a:sx n="86" d="100"/>
          <a:sy n="86" d="100"/>
        </p:scale>
        <p:origin x="552" y="4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73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3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3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3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3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3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6" name=""/>
        <p:cNvGrpSpPr/>
        <p:nvPr/>
      </p:nvGrpSpPr>
      <p:grpSpPr>
        <a:xfrm>
          <a:off x="0" y="0"/>
          <a:ext cx="0" cy="0"/>
          <a:chOff x="0" y="0"/>
          <a:chExt cx="0" cy="0"/>
        </a:xfrm>
      </p:grpSpPr>
      <p:sp>
        <p:nvSpPr>
          <p:cNvPr id="1048581" name="Freeform 6"/>
          <p:cNvSpPr/>
          <p:nvPr/>
        </p:nvSpPr>
        <p:spPr bwMode="auto">
          <a:xfrm>
            <a:off x="0" y="-3175"/>
            <a:ext cx="12192000" cy="5203825"/>
          </a:xfrm>
          <a:custGeom>
            <a:avLst/>
            <a:ah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104858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dirty="0" lang="en-US"/>
          </a:p>
        </p:txBody>
      </p:sp>
      <p:sp>
        <p:nvSpPr>
          <p:cNvPr id="1048583" name="Subtitle 2"/>
          <p:cNvSpPr>
            <a:spLocks noGrp="1"/>
          </p:cNvSpPr>
          <p:nvPr>
            <p:ph type="subTitle" idx="1"/>
          </p:nvPr>
        </p:nvSpPr>
        <p:spPr>
          <a:xfrm>
            <a:off x="810001" y="5280847"/>
            <a:ext cx="10572000" cy="434974"/>
          </a:xfrm>
        </p:spPr>
        <p:txBody>
          <a:bodyPr anchor="t"/>
          <a:lstStyle>
            <a:lvl1pPr algn="l" indent="0" marL="0">
              <a:buNone/>
              <a:defRPr>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4" name="Date Placeholder 3"/>
          <p:cNvSpPr>
            <a:spLocks noGrp="1"/>
          </p:cNvSpPr>
          <p:nvPr>
            <p:ph type="dt" sz="half" idx="10"/>
          </p:nvPr>
        </p:nvSpPr>
        <p:spPr/>
        <p:txBody>
          <a:bodyPr/>
          <a:p>
            <a:fld id="{08B9EBBA-996F-894A-B54A-D6246ED52CEA}" type="datetimeFigureOut">
              <a:rPr dirty="0" lang="en-US"/>
              <a:t>11/21/2019</a:t>
            </a:fld>
            <a:endParaRPr dirty="0" lang="en-US"/>
          </a:p>
        </p:txBody>
      </p:sp>
      <p:sp>
        <p:nvSpPr>
          <p:cNvPr id="1048585" name="Footer Placeholder 4"/>
          <p:cNvSpPr>
            <a:spLocks noGrp="1"/>
          </p:cNvSpPr>
          <p:nvPr>
            <p:ph type="ftr" sz="quarter" idx="11"/>
          </p:nvPr>
        </p:nvSpPr>
        <p:spPr/>
        <p:txBody>
          <a:bodyPr/>
          <a:p>
            <a:endParaRPr dirty="0" lang="en-US"/>
          </a:p>
        </p:txBody>
      </p:sp>
      <p:sp>
        <p:nvSpPr>
          <p:cNvPr id="104858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2" name=""/>
        <p:cNvGrpSpPr/>
        <p:nvPr/>
      </p:nvGrpSpPr>
      <p:grpSpPr>
        <a:xfrm>
          <a:off x="0" y="0"/>
          <a:ext cx="0" cy="0"/>
          <a:chOff x="0" y="0"/>
          <a:chExt cx="0" cy="0"/>
        </a:xfrm>
      </p:grpSpPr>
      <p:sp>
        <p:nvSpPr>
          <p:cNvPr id="1048719" name="Title 1"/>
          <p:cNvSpPr>
            <a:spLocks noGrp="1"/>
          </p:cNvSpPr>
          <p:nvPr>
            <p:ph type="title"/>
          </p:nvPr>
        </p:nvSpPr>
        <p:spPr>
          <a:xfrm>
            <a:off x="810000" y="4800600"/>
            <a:ext cx="10561418" cy="566738"/>
          </a:xfrm>
        </p:spPr>
        <p:txBody>
          <a:bodyPr anchor="b">
            <a:normAutofit/>
          </a:bodyPr>
          <a:lstStyle>
            <a:lvl1pPr algn="l">
              <a:defRPr b="0" sz="2400"/>
            </a:lvl1pPr>
          </a:lstStyle>
          <a:p>
            <a:r>
              <a:rPr lang="en-US"/>
              <a:t>Click to edit Master title style</a:t>
            </a:r>
            <a:endParaRPr dirty="0" lang="en-US"/>
          </a:p>
        </p:txBody>
      </p:sp>
      <p:sp>
        <p:nvSpPr>
          <p:cNvPr id="1048720" name="Picture Placeholder 14"/>
          <p:cNvSpPr>
            <a:spLocks noChangeAspect="1" noGrp="1"/>
          </p:cNvSpPr>
          <p:nvPr>
            <p:ph type="pic" sz="quarter" idx="13"/>
          </p:nvPr>
        </p:nvSpPr>
        <p:spPr bwMode="auto">
          <a:xfrm>
            <a:off x="0" y="0"/>
            <a:ext cx="12192000" cy="4800600"/>
          </a:xfrm>
          <a:custGeom>
            <a:avLst/>
            <a:ah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anchor="t" anchorCtr="0" compatLnSpc="1" numCol="1" wrap="square">
            <a:prstTxWarp prst="textNoShape"/>
            <a:normAutofit/>
          </a:bodyPr>
          <a:lstStyle>
            <a:lvl1pPr algn="ctr" indent="0" marL="0">
              <a:buFontTx/>
              <a:buNone/>
              <a:defRPr sz="1600"/>
            </a:lvl1pPr>
          </a:lstStyle>
          <a:p>
            <a:r>
              <a:rPr lang="en-US"/>
              <a:t>Click icon to add picture</a:t>
            </a:r>
            <a:endParaRPr dirty="0" lang="en-US"/>
          </a:p>
        </p:txBody>
      </p:sp>
      <p:sp>
        <p:nvSpPr>
          <p:cNvPr id="1048721" name="Text Placeholder 3"/>
          <p:cNvSpPr>
            <a:spLocks noGrp="1"/>
          </p:cNvSpPr>
          <p:nvPr>
            <p:ph type="body" sz="half" idx="2"/>
          </p:nvPr>
        </p:nvSpPr>
        <p:spPr>
          <a:xfrm>
            <a:off x="810000" y="5367338"/>
            <a:ext cx="10561418"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2" name="Date Placeholder 4"/>
          <p:cNvSpPr>
            <a:spLocks noGrp="1"/>
          </p:cNvSpPr>
          <p:nvPr>
            <p:ph type="dt" sz="half" idx="10"/>
          </p:nvPr>
        </p:nvSpPr>
        <p:spPr/>
        <p:txBody>
          <a:bodyPr/>
          <a:p>
            <a:fld id="{18C79C5D-2A6F-F04D-97DA-BEF2467B64E4}" type="datetimeFigureOut">
              <a:rPr dirty="0" lang="en-US"/>
              <a:t>11/21/2019</a:t>
            </a:fld>
            <a:endParaRPr dirty="0" lang="en-US"/>
          </a:p>
        </p:txBody>
      </p:sp>
      <p:sp>
        <p:nvSpPr>
          <p:cNvPr id="1048723" name="Footer Placeholder 5"/>
          <p:cNvSpPr>
            <a:spLocks noGrp="1"/>
          </p:cNvSpPr>
          <p:nvPr>
            <p:ph type="ftr" sz="quarter" idx="11"/>
          </p:nvPr>
        </p:nvSpPr>
        <p:spPr/>
        <p:txBody>
          <a:bodyPr/>
          <a:p>
            <a:endParaRPr dirty="0" lang="en-US"/>
          </a:p>
        </p:txBody>
      </p:sp>
      <p:sp>
        <p:nvSpPr>
          <p:cNvPr id="1048724"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7" name=""/>
        <p:cNvGrpSpPr/>
        <p:nvPr/>
      </p:nvGrpSpPr>
      <p:grpSpPr>
        <a:xfrm>
          <a:off x="0" y="0"/>
          <a:ext cx="0" cy="0"/>
          <a:chOff x="0" y="0"/>
          <a:chExt cx="0" cy="0"/>
        </a:xfrm>
      </p:grpSpPr>
      <p:sp>
        <p:nvSpPr>
          <p:cNvPr id="1048688" name="Freeform 6"/>
          <p:cNvSpPr>
            <a:spLocks noChangeAspect="1"/>
          </p:cNvSpPr>
          <p:nvPr/>
        </p:nvSpPr>
        <p:spPr bwMode="auto">
          <a:xfrm>
            <a:off x="631697" y="1081456"/>
            <a:ext cx="6332416" cy="3239188"/>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1048689" name="Title 1"/>
          <p:cNvSpPr>
            <a:spLocks noGrp="1"/>
          </p:cNvSpPr>
          <p:nvPr>
            <p:ph type="title"/>
          </p:nvPr>
        </p:nvSpPr>
        <p:spPr>
          <a:xfrm>
            <a:off x="850985" y="1238502"/>
            <a:ext cx="5893840" cy="2645912"/>
          </a:xfrm>
        </p:spPr>
        <p:txBody>
          <a:bodyPr anchor="b"/>
          <a:lstStyle>
            <a:lvl1pPr algn="l">
              <a:defRPr b="1" cap="none" sz="4200"/>
            </a:lvl1pPr>
          </a:lstStyle>
          <a:p>
            <a:r>
              <a:rPr lang="en-US"/>
              <a:t>Click to edit Master title style</a:t>
            </a:r>
            <a:endParaRPr dirty="0" lang="en-US"/>
          </a:p>
        </p:txBody>
      </p:sp>
      <p:sp>
        <p:nvSpPr>
          <p:cNvPr id="1048690" name="Text Placeholder 2"/>
          <p:cNvSpPr>
            <a:spLocks noGrp="1"/>
          </p:cNvSpPr>
          <p:nvPr>
            <p:ph type="body" idx="1"/>
          </p:nvPr>
        </p:nvSpPr>
        <p:spPr>
          <a:xfrm>
            <a:off x="853190" y="4443680"/>
            <a:ext cx="5891636" cy="713241"/>
          </a:xfrm>
        </p:spPr>
        <p:txBody>
          <a:bodyPr anchor="t">
            <a:no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1" name="Text Placeholder 5"/>
          <p:cNvSpPr>
            <a:spLocks noGrp="1"/>
          </p:cNvSpPr>
          <p:nvPr>
            <p:ph type="body" sz="quarter" idx="16"/>
          </p:nvPr>
        </p:nvSpPr>
        <p:spPr>
          <a:xfrm>
            <a:off x="7574642" y="1081456"/>
            <a:ext cx="3810001" cy="4075465"/>
          </a:xfrm>
        </p:spPr>
        <p:txBody>
          <a:bodyPr anchor="t"/>
          <a:lstStyle>
            <a:lvl1pPr indent="0" marL="0">
              <a:buFontTx/>
              <a:buNone/>
            </a:lvl1pPr>
          </a:lstStyle>
          <a:p>
            <a:pPr lvl="0"/>
            <a:r>
              <a:rPr lang="en-US"/>
              <a:t>Click to edit Master text styles</a:t>
            </a:r>
          </a:p>
        </p:txBody>
      </p:sp>
      <p:sp>
        <p:nvSpPr>
          <p:cNvPr id="1048692" name="Date Placeholder 3"/>
          <p:cNvSpPr>
            <a:spLocks noGrp="1"/>
          </p:cNvSpPr>
          <p:nvPr>
            <p:ph type="dt" sz="half" idx="10"/>
          </p:nvPr>
        </p:nvSpPr>
        <p:spPr/>
        <p:txBody>
          <a:bodyPr/>
          <a:p>
            <a:fld id="{8DFA1846-DA80-1C48-A609-854EA85C59AD}" type="datetimeFigureOut">
              <a:rPr dirty="0" lang="en-US"/>
              <a:t>11/21/2019</a:t>
            </a:fld>
            <a:endParaRPr dirty="0" lang="en-US"/>
          </a:p>
        </p:txBody>
      </p:sp>
      <p:sp>
        <p:nvSpPr>
          <p:cNvPr id="1048693" name="Footer Placeholder 4"/>
          <p:cNvSpPr>
            <a:spLocks noGrp="1"/>
          </p:cNvSpPr>
          <p:nvPr>
            <p:ph type="ftr" sz="quarter" idx="11"/>
          </p:nvPr>
        </p:nvSpPr>
        <p:spPr/>
        <p:txBody>
          <a:bodyPr/>
          <a:p>
            <a:endParaRPr dirty="0" lang="en-US"/>
          </a:p>
        </p:txBody>
      </p:sp>
      <p:sp>
        <p:nvSpPr>
          <p:cNvPr id="104869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69" name="Freeform 6"/>
          <p:cNvSpPr>
            <a:spLocks noChangeAspect="1"/>
          </p:cNvSpPr>
          <p:nvPr/>
        </p:nvSpPr>
        <p:spPr bwMode="auto">
          <a:xfrm>
            <a:off x="1140884" y="2286585"/>
            <a:ext cx="4895115" cy="2503972"/>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1048670"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dirty="0" lang="en-US"/>
          </a:p>
        </p:txBody>
      </p:sp>
      <p:sp>
        <p:nvSpPr>
          <p:cNvPr id="1048671" name="Text Placeholder 5"/>
          <p:cNvSpPr>
            <a:spLocks noGrp="1"/>
          </p:cNvSpPr>
          <p:nvPr>
            <p:ph type="body" sz="quarter" idx="16"/>
          </p:nvPr>
        </p:nvSpPr>
        <p:spPr>
          <a:xfrm>
            <a:off x="6156000" y="2286000"/>
            <a:ext cx="4880300" cy="2295525"/>
          </a:xfrm>
        </p:spPr>
        <p:txBody>
          <a:bodyPr anchor="t"/>
          <a:lstStyle>
            <a:lvl1pPr indent="0" marL="0">
              <a:buFontTx/>
              <a:buNone/>
            </a:lvl1pPr>
          </a:lstStyle>
          <a:p>
            <a:pPr lvl="0"/>
            <a:r>
              <a:rPr lang="en-US"/>
              <a:t>Click to edit Master text styles</a:t>
            </a:r>
          </a:p>
        </p:txBody>
      </p:sp>
      <p:sp>
        <p:nvSpPr>
          <p:cNvPr id="1048672" name="Date Placeholder 1"/>
          <p:cNvSpPr>
            <a:spLocks noGrp="1"/>
          </p:cNvSpPr>
          <p:nvPr>
            <p:ph type="dt" sz="half" idx="10"/>
          </p:nvPr>
        </p:nvSpPr>
        <p:spPr/>
        <p:txBody>
          <a:bodyPr/>
          <a:p>
            <a:fld id="{FBF54567-0DE4-3F47-BF90-CB84690072F9}" type="datetimeFigureOut">
              <a:rPr dirty="0" lang="en-US"/>
              <a:t>11/21/2019</a:t>
            </a:fld>
            <a:endParaRPr dirty="0" lang="en-US"/>
          </a:p>
        </p:txBody>
      </p:sp>
      <p:sp>
        <p:nvSpPr>
          <p:cNvPr id="1048673" name="Footer Placeholder 2"/>
          <p:cNvSpPr>
            <a:spLocks noGrp="1"/>
          </p:cNvSpPr>
          <p:nvPr>
            <p:ph type="ftr" sz="quarter" idx="11"/>
          </p:nvPr>
        </p:nvSpPr>
        <p:spPr/>
        <p:txBody>
          <a:bodyPr/>
          <a:p>
            <a:endParaRPr dirty="0" lang="en-US"/>
          </a:p>
        </p:txBody>
      </p:sp>
      <p:sp>
        <p:nvSpPr>
          <p:cNvPr id="1048674"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6" name=""/>
        <p:cNvGrpSpPr/>
        <p:nvPr/>
      </p:nvGrpSpPr>
      <p:grpSpPr>
        <a:xfrm>
          <a:off x="0" y="0"/>
          <a:ext cx="0" cy="0"/>
          <a:chOff x="0" y="0"/>
          <a:chExt cx="0" cy="0"/>
        </a:xfrm>
      </p:grpSpPr>
      <p:sp>
        <p:nvSpPr>
          <p:cNvPr id="1048682"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83" name="Title 1"/>
          <p:cNvSpPr>
            <a:spLocks noGrp="1"/>
          </p:cNvSpPr>
          <p:nvPr>
            <p:ph type="title"/>
          </p:nvPr>
        </p:nvSpPr>
        <p:spPr/>
        <p:txBody>
          <a:bodyPr/>
          <a:p>
            <a:r>
              <a:rPr lang="en-US"/>
              <a:t>Click to edit Master title style</a:t>
            </a:r>
            <a:endParaRPr dirty="0" lang="en-US"/>
          </a:p>
        </p:txBody>
      </p:sp>
      <p:sp>
        <p:nvSpPr>
          <p:cNvPr id="1048684"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Date Placeholder 3"/>
          <p:cNvSpPr>
            <a:spLocks noGrp="1"/>
          </p:cNvSpPr>
          <p:nvPr>
            <p:ph type="dt" sz="half" idx="10"/>
          </p:nvPr>
        </p:nvSpPr>
        <p:spPr/>
        <p:txBody>
          <a:bodyPr/>
          <a:p>
            <a:fld id="{C6C52C72-DE31-F449-A4ED-4C594FD91407}" type="datetimeFigureOut">
              <a:rPr dirty="0" lang="en-US"/>
              <a:t>11/21/2019</a:t>
            </a:fld>
            <a:endParaRPr dirty="0" lang="en-US"/>
          </a:p>
        </p:txBody>
      </p:sp>
      <p:sp>
        <p:nvSpPr>
          <p:cNvPr id="1048686" name="Footer Placeholder 4"/>
          <p:cNvSpPr>
            <a:spLocks noGrp="1"/>
          </p:cNvSpPr>
          <p:nvPr>
            <p:ph type="ftr" sz="quarter" idx="11"/>
          </p:nvPr>
        </p:nvSpPr>
        <p:spPr/>
        <p:txBody>
          <a:bodyPr/>
          <a:p>
            <a:endParaRPr dirty="0" lang="en-US"/>
          </a:p>
        </p:txBody>
      </p:sp>
      <p:sp>
        <p:nvSpPr>
          <p:cNvPr id="104868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3" name=""/>
        <p:cNvGrpSpPr/>
        <p:nvPr/>
      </p:nvGrpSpPr>
      <p:grpSpPr>
        <a:xfrm>
          <a:off x="0" y="0"/>
          <a:ext cx="0" cy="0"/>
          <a:chOff x="0" y="0"/>
          <a:chExt cx="0" cy="0"/>
        </a:xfrm>
      </p:grpSpPr>
      <p:sp>
        <p:nvSpPr>
          <p:cNvPr id="1048725" name="Freeform 6"/>
          <p:cNvSpPr>
            <a:spLocks noChangeAspect="1"/>
          </p:cNvSpPr>
          <p:nvPr/>
        </p:nvSpPr>
        <p:spPr bwMode="auto">
          <a:xfrm>
            <a:off x="7669651" y="446089"/>
            <a:ext cx="4522349" cy="5414962"/>
          </a:xfrm>
          <a:custGeom>
            <a:avLst/>
            <a:ah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1048726" name="Vertical Title 1"/>
          <p:cNvSpPr>
            <a:spLocks noGrp="1"/>
          </p:cNvSpPr>
          <p:nvPr>
            <p:ph type="title" orient="vert"/>
          </p:nvPr>
        </p:nvSpPr>
        <p:spPr>
          <a:xfrm>
            <a:off x="8183540" y="586171"/>
            <a:ext cx="2494791" cy="5134798"/>
          </a:xfrm>
        </p:spPr>
        <p:txBody>
          <a:bodyPr vert="eaVert"/>
          <a:p>
            <a:r>
              <a:rPr lang="en-US"/>
              <a:t>Click to edit Master title style</a:t>
            </a:r>
            <a:endParaRPr dirty="0" lang="en-US"/>
          </a:p>
        </p:txBody>
      </p:sp>
      <p:sp>
        <p:nvSpPr>
          <p:cNvPr id="1048727" name="Vertical Text Placeholder 2"/>
          <p:cNvSpPr>
            <a:spLocks noGrp="1"/>
          </p:cNvSpPr>
          <p:nvPr>
            <p:ph type="body" orient="vert" idx="1"/>
          </p:nvPr>
        </p:nvSpPr>
        <p:spPr>
          <a:xfrm>
            <a:off x="810001" y="446089"/>
            <a:ext cx="6611540" cy="5414962"/>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8" name="Date Placeholder 3"/>
          <p:cNvSpPr>
            <a:spLocks noGrp="1"/>
          </p:cNvSpPr>
          <p:nvPr>
            <p:ph type="dt" sz="half" idx="10"/>
          </p:nvPr>
        </p:nvSpPr>
        <p:spPr/>
        <p:txBody>
          <a:bodyPr/>
          <a:p>
            <a:fld id="{ED62726E-379B-B349-9EED-81ED093FA806}" type="datetimeFigureOut">
              <a:rPr dirty="0" lang="en-US"/>
              <a:t>11/21/2019</a:t>
            </a:fld>
            <a:endParaRPr dirty="0" lang="en-US"/>
          </a:p>
        </p:txBody>
      </p:sp>
      <p:sp>
        <p:nvSpPr>
          <p:cNvPr id="1048729" name="Footer Placeholder 4"/>
          <p:cNvSpPr>
            <a:spLocks noGrp="1"/>
          </p:cNvSpPr>
          <p:nvPr>
            <p:ph type="ftr" sz="quarter" idx="11"/>
          </p:nvPr>
        </p:nvSpPr>
        <p:spPr/>
        <p:txBody>
          <a:bodyPr/>
          <a:p>
            <a:endParaRPr dirty="0" lang="en-US"/>
          </a:p>
        </p:txBody>
      </p:sp>
      <p:sp>
        <p:nvSpPr>
          <p:cNvPr id="104873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5" name=""/>
        <p:cNvGrpSpPr/>
        <p:nvPr/>
      </p:nvGrpSpPr>
      <p:grpSpPr>
        <a:xfrm>
          <a:off x="0" y="0"/>
          <a:ext cx="0" cy="0"/>
          <a:chOff x="0" y="0"/>
          <a:chExt cx="0" cy="0"/>
        </a:xfrm>
      </p:grpSpPr>
      <p:sp>
        <p:nvSpPr>
          <p:cNvPr id="1048592"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593" name="Title 1"/>
          <p:cNvSpPr>
            <a:spLocks noGrp="1"/>
          </p:cNvSpPr>
          <p:nvPr>
            <p:ph type="title"/>
          </p:nvPr>
        </p:nvSpPr>
        <p:spPr>
          <a:xfrm>
            <a:off x="810000" y="447188"/>
            <a:ext cx="10571998" cy="970450"/>
          </a:xfrm>
        </p:spPr>
        <p:txBody>
          <a:bodyPr/>
          <a:p>
            <a:r>
              <a:rPr lang="en-US"/>
              <a:t>Click to edit Master title style</a:t>
            </a:r>
            <a:endParaRPr dirty="0" lang="en-US"/>
          </a:p>
        </p:txBody>
      </p:sp>
      <p:sp>
        <p:nvSpPr>
          <p:cNvPr id="1048594" name="Content Placeholder 2"/>
          <p:cNvSpPr>
            <a:spLocks noGrp="1"/>
          </p:cNvSpPr>
          <p:nvPr>
            <p:ph idx="1"/>
          </p:nvPr>
        </p:nvSpPr>
        <p:spPr>
          <a:xfrm>
            <a:off x="818712" y="2222287"/>
            <a:ext cx="10554574" cy="363651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5" name="Date Placeholder 3"/>
          <p:cNvSpPr>
            <a:spLocks noGrp="1"/>
          </p:cNvSpPr>
          <p:nvPr>
            <p:ph type="dt" sz="half" idx="10"/>
          </p:nvPr>
        </p:nvSpPr>
        <p:spPr/>
        <p:txBody>
          <a:bodyPr/>
          <a:p>
            <a:fld id="{9B3A1323-8D79-1946-B0D7-40001CF92E9D}" type="datetimeFigureOut">
              <a:rPr dirty="0" lang="en-US"/>
              <a:t>11/21/2019</a:t>
            </a:fld>
            <a:endParaRPr dirty="0" lang="en-US"/>
          </a:p>
        </p:txBody>
      </p:sp>
      <p:sp>
        <p:nvSpPr>
          <p:cNvPr id="1048596" name="Footer Placeholder 4"/>
          <p:cNvSpPr>
            <a:spLocks noGrp="1"/>
          </p:cNvSpPr>
          <p:nvPr>
            <p:ph type="ftr" sz="quarter" idx="11"/>
          </p:nvPr>
        </p:nvSpPr>
        <p:spPr/>
        <p:txBody>
          <a:bodyPr/>
          <a:p>
            <a:endParaRPr dirty="0" lang="en-US"/>
          </a:p>
        </p:txBody>
      </p:sp>
      <p:sp>
        <p:nvSpPr>
          <p:cNvPr id="104859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9" name=""/>
        <p:cNvGrpSpPr/>
        <p:nvPr/>
      </p:nvGrpSpPr>
      <p:grpSpPr>
        <a:xfrm>
          <a:off x="0" y="0"/>
          <a:ext cx="0" cy="0"/>
          <a:chOff x="0" y="0"/>
          <a:chExt cx="0" cy="0"/>
        </a:xfrm>
      </p:grpSpPr>
      <p:sp>
        <p:nvSpPr>
          <p:cNvPr id="1048701" name="Freeform 7"/>
          <p:cNvSpPr/>
          <p:nvPr/>
        </p:nvSpPr>
        <p:spPr bwMode="auto">
          <a:xfrm>
            <a:off x="0" y="1"/>
            <a:ext cx="12192000" cy="5203825"/>
          </a:xfrm>
          <a:custGeom>
            <a:avLst/>
            <a:ah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1048702" name="Title 1"/>
          <p:cNvSpPr>
            <a:spLocks noGrp="1"/>
          </p:cNvSpPr>
          <p:nvPr>
            <p:ph type="title"/>
          </p:nvPr>
        </p:nvSpPr>
        <p:spPr>
          <a:xfrm>
            <a:off x="810000" y="2951396"/>
            <a:ext cx="10561418" cy="1468800"/>
          </a:xfrm>
        </p:spPr>
        <p:txBody>
          <a:bodyPr anchor="b"/>
          <a:lstStyle>
            <a:lvl1pPr algn="r">
              <a:defRPr b="1" cap="none" sz="4800"/>
            </a:lvl1pPr>
          </a:lstStyle>
          <a:p>
            <a:r>
              <a:rPr lang="en-US"/>
              <a:t>Click to edit Master title style</a:t>
            </a:r>
            <a:endParaRPr dirty="0" lang="en-US"/>
          </a:p>
        </p:txBody>
      </p:sp>
      <p:sp>
        <p:nvSpPr>
          <p:cNvPr id="1048703" name="Text Placeholder 2"/>
          <p:cNvSpPr>
            <a:spLocks noGrp="1"/>
          </p:cNvSpPr>
          <p:nvPr>
            <p:ph type="body" idx="1"/>
          </p:nvPr>
        </p:nvSpPr>
        <p:spPr>
          <a:xfrm>
            <a:off x="810000" y="5281201"/>
            <a:ext cx="10561418" cy="433955"/>
          </a:xfrm>
        </p:spPr>
        <p:txBody>
          <a:bodyPr anchor="t">
            <a:noAutofit/>
          </a:bodyPr>
          <a:lstStyle>
            <a:lvl1pPr algn="r"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4" name="Date Placeholder 3"/>
          <p:cNvSpPr>
            <a:spLocks noGrp="1"/>
          </p:cNvSpPr>
          <p:nvPr>
            <p:ph type="dt" sz="half" idx="10"/>
          </p:nvPr>
        </p:nvSpPr>
        <p:spPr/>
        <p:txBody>
          <a:bodyPr/>
          <a:p>
            <a:fld id="{8DFA1846-DA80-1C48-A609-854EA85C59AD}" type="datetimeFigureOut">
              <a:rPr dirty="0" lang="en-US"/>
              <a:t>11/21/2019</a:t>
            </a:fld>
            <a:endParaRPr dirty="0" lang="en-US"/>
          </a:p>
        </p:txBody>
      </p:sp>
      <p:sp>
        <p:nvSpPr>
          <p:cNvPr id="1048705" name="Footer Placeholder 4"/>
          <p:cNvSpPr>
            <a:spLocks noGrp="1"/>
          </p:cNvSpPr>
          <p:nvPr>
            <p:ph type="ftr" sz="quarter" idx="11"/>
          </p:nvPr>
        </p:nvSpPr>
        <p:spPr/>
        <p:txBody>
          <a:bodyPr/>
          <a:p>
            <a:endParaRPr dirty="0" lang="en-US"/>
          </a:p>
        </p:txBody>
      </p:sp>
      <p:sp>
        <p:nvSpPr>
          <p:cNvPr id="104870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25"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26" name="Title 1"/>
          <p:cNvSpPr>
            <a:spLocks noGrp="1"/>
          </p:cNvSpPr>
          <p:nvPr>
            <p:ph type="title"/>
          </p:nvPr>
        </p:nvSpPr>
        <p:spPr/>
        <p:txBody>
          <a:bodyPr/>
          <a:p>
            <a:r>
              <a:rPr lang="en-US"/>
              <a:t>Click to edit Master title style</a:t>
            </a:r>
            <a:endParaRPr dirty="0" lang="en-US"/>
          </a:p>
        </p:txBody>
      </p:sp>
      <p:sp>
        <p:nvSpPr>
          <p:cNvPr id="1048627" name="Content Placeholder 2"/>
          <p:cNvSpPr>
            <a:spLocks noGrp="1"/>
          </p:cNvSpPr>
          <p:nvPr>
            <p:ph sz="half" idx="1"/>
          </p:nvPr>
        </p:nvSpPr>
        <p:spPr>
          <a:xfrm>
            <a:off x="818712" y="2222287"/>
            <a:ext cx="5185873" cy="3638763"/>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8" name="Content Placeholder 3"/>
          <p:cNvSpPr>
            <a:spLocks noGrp="1"/>
          </p:cNvSpPr>
          <p:nvPr>
            <p:ph sz="half" idx="2"/>
          </p:nvPr>
        </p:nvSpPr>
        <p:spPr>
          <a:xfrm>
            <a:off x="6187415" y="2222287"/>
            <a:ext cx="5194583" cy="3638764"/>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9" name="Date Placeholder 4"/>
          <p:cNvSpPr>
            <a:spLocks noGrp="1"/>
          </p:cNvSpPr>
          <p:nvPr>
            <p:ph type="dt" sz="half" idx="10"/>
          </p:nvPr>
        </p:nvSpPr>
        <p:spPr/>
        <p:txBody>
          <a:bodyPr/>
          <a:p>
            <a:fld id="{57302355-E14B-8545-A8F8-0FE83CC9D524}" type="datetimeFigureOut">
              <a:rPr dirty="0" lang="en-US"/>
              <a:t>11/21/2019</a:t>
            </a:fld>
            <a:endParaRPr dirty="0" lang="en-US"/>
          </a:p>
        </p:txBody>
      </p:sp>
      <p:sp>
        <p:nvSpPr>
          <p:cNvPr id="1048630" name="Footer Placeholder 5"/>
          <p:cNvSpPr>
            <a:spLocks noGrp="1"/>
          </p:cNvSpPr>
          <p:nvPr>
            <p:ph type="ftr" sz="quarter" idx="11"/>
          </p:nvPr>
        </p:nvSpPr>
        <p:spPr/>
        <p:txBody>
          <a:bodyPr/>
          <a:p>
            <a:endParaRPr dirty="0" lang="en-US"/>
          </a:p>
        </p:txBody>
      </p:sp>
      <p:sp>
        <p:nvSpPr>
          <p:cNvPr id="1048631"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0" name=""/>
        <p:cNvGrpSpPr/>
        <p:nvPr/>
      </p:nvGrpSpPr>
      <p:grpSpPr>
        <a:xfrm>
          <a:off x="0" y="0"/>
          <a:ext cx="0" cy="0"/>
          <a:chOff x="0" y="0"/>
          <a:chExt cx="0" cy="0"/>
        </a:xfrm>
      </p:grpSpPr>
      <p:sp>
        <p:nvSpPr>
          <p:cNvPr id="1048707"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708" name="Title 1"/>
          <p:cNvSpPr>
            <a:spLocks noGrp="1"/>
          </p:cNvSpPr>
          <p:nvPr>
            <p:ph type="title"/>
          </p:nvPr>
        </p:nvSpPr>
        <p:spPr/>
        <p:txBody>
          <a:bodyPr/>
          <a:p>
            <a:r>
              <a:rPr lang="en-US"/>
              <a:t>Click to edit Master title style</a:t>
            </a:r>
            <a:endParaRPr dirty="0" lang="en-US"/>
          </a:p>
        </p:txBody>
      </p:sp>
      <p:sp>
        <p:nvSpPr>
          <p:cNvPr id="1048709" name="Text Placeholder 2"/>
          <p:cNvSpPr>
            <a:spLocks noGrp="1"/>
          </p:cNvSpPr>
          <p:nvPr>
            <p:ph type="body" idx="1"/>
          </p:nvPr>
        </p:nvSpPr>
        <p:spPr>
          <a:xfrm>
            <a:off x="814728" y="2174875"/>
            <a:ext cx="5189857" cy="576262"/>
          </a:xfrm>
        </p:spPr>
        <p:txBody>
          <a:bodyPr anchor="b">
            <a:noAutofit/>
          </a:bodyPr>
          <a:lstStyle>
            <a:lvl1pPr algn="ctr" indent="0" marL="0">
              <a:buNone/>
              <a:defRPr b="0" sz="20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0" name="Content Placeholder 3"/>
          <p:cNvSpPr>
            <a:spLocks noGrp="1"/>
          </p:cNvSpPr>
          <p:nvPr>
            <p:ph sz="half" idx="2"/>
          </p:nvPr>
        </p:nvSpPr>
        <p:spPr>
          <a:xfrm>
            <a:off x="814729" y="2751138"/>
            <a:ext cx="5189856" cy="3109913"/>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1" name="Text Placeholder 4"/>
          <p:cNvSpPr>
            <a:spLocks noGrp="1"/>
          </p:cNvSpPr>
          <p:nvPr>
            <p:ph type="body" sz="quarter" idx="3"/>
          </p:nvPr>
        </p:nvSpPr>
        <p:spPr>
          <a:xfrm>
            <a:off x="6187415" y="2174875"/>
            <a:ext cx="5194583" cy="576262"/>
          </a:xfrm>
        </p:spPr>
        <p:txBody>
          <a:bodyPr anchor="b">
            <a:noAutofit/>
          </a:bodyPr>
          <a:lstStyle>
            <a:lvl1pPr algn="ctr" indent="0" marL="0">
              <a:buNone/>
              <a:defRPr b="0" sz="20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2" name="Content Placeholder 5"/>
          <p:cNvSpPr>
            <a:spLocks noGrp="1"/>
          </p:cNvSpPr>
          <p:nvPr>
            <p:ph sz="quarter" idx="4"/>
          </p:nvPr>
        </p:nvSpPr>
        <p:spPr>
          <a:xfrm>
            <a:off x="6187415" y="2751138"/>
            <a:ext cx="5194583" cy="3109913"/>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3" name="Date Placeholder 6"/>
          <p:cNvSpPr>
            <a:spLocks noGrp="1"/>
          </p:cNvSpPr>
          <p:nvPr>
            <p:ph type="dt" sz="half" idx="10"/>
          </p:nvPr>
        </p:nvSpPr>
        <p:spPr/>
        <p:txBody>
          <a:bodyPr/>
          <a:p>
            <a:fld id="{02640F58-564D-2B4F-AE67-E407BA4FCF45}" type="datetimeFigureOut">
              <a:rPr dirty="0" lang="en-US"/>
              <a:t>11/21/2019</a:t>
            </a:fld>
            <a:endParaRPr dirty="0" lang="en-US"/>
          </a:p>
        </p:txBody>
      </p:sp>
      <p:sp>
        <p:nvSpPr>
          <p:cNvPr id="1048714" name="Footer Placeholder 7"/>
          <p:cNvSpPr>
            <a:spLocks noGrp="1"/>
          </p:cNvSpPr>
          <p:nvPr>
            <p:ph type="ftr" sz="quarter" idx="11"/>
          </p:nvPr>
        </p:nvSpPr>
        <p:spPr/>
        <p:txBody>
          <a:bodyPr/>
          <a:p>
            <a:endParaRPr dirty="0" lang="en-US"/>
          </a:p>
        </p:txBody>
      </p:sp>
      <p:sp>
        <p:nvSpPr>
          <p:cNvPr id="1048715"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5" name=""/>
        <p:cNvGrpSpPr/>
        <p:nvPr/>
      </p:nvGrpSpPr>
      <p:grpSpPr>
        <a:xfrm>
          <a:off x="0" y="0"/>
          <a:ext cx="0" cy="0"/>
          <a:chOff x="0" y="0"/>
          <a:chExt cx="0" cy="0"/>
        </a:xfrm>
      </p:grpSpPr>
      <p:sp>
        <p:nvSpPr>
          <p:cNvPr id="1048677"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78" name="Title 1"/>
          <p:cNvSpPr>
            <a:spLocks noGrp="1"/>
          </p:cNvSpPr>
          <p:nvPr>
            <p:ph type="title"/>
          </p:nvPr>
        </p:nvSpPr>
        <p:spPr/>
        <p:txBody>
          <a:bodyPr/>
          <a:p>
            <a:r>
              <a:rPr lang="en-US"/>
              <a:t>Click to edit Master title style</a:t>
            </a:r>
            <a:endParaRPr dirty="0" lang="en-US"/>
          </a:p>
        </p:txBody>
      </p:sp>
      <p:sp>
        <p:nvSpPr>
          <p:cNvPr id="1048679" name="Date Placeholder 2"/>
          <p:cNvSpPr>
            <a:spLocks noGrp="1"/>
          </p:cNvSpPr>
          <p:nvPr>
            <p:ph type="dt" sz="half" idx="10"/>
          </p:nvPr>
        </p:nvSpPr>
        <p:spPr/>
        <p:txBody>
          <a:bodyPr/>
          <a:p>
            <a:fld id="{F13A34C8-038E-2045-AF43-DF7DBB8E0E9E}" type="datetimeFigureOut">
              <a:rPr dirty="0" lang="en-US"/>
              <a:t>11/21/2019</a:t>
            </a:fld>
            <a:endParaRPr dirty="0" lang="en-US"/>
          </a:p>
        </p:txBody>
      </p:sp>
      <p:sp>
        <p:nvSpPr>
          <p:cNvPr id="1048680" name="Footer Placeholder 3"/>
          <p:cNvSpPr>
            <a:spLocks noGrp="1"/>
          </p:cNvSpPr>
          <p:nvPr>
            <p:ph type="ftr" sz="quarter" idx="11"/>
          </p:nvPr>
        </p:nvSpPr>
        <p:spPr/>
        <p:txBody>
          <a:bodyPr/>
          <a:p>
            <a:endParaRPr dirty="0" lang="en-US"/>
          </a:p>
        </p:txBody>
      </p:sp>
      <p:sp>
        <p:nvSpPr>
          <p:cNvPr id="1048681"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1" name=""/>
        <p:cNvGrpSpPr/>
        <p:nvPr/>
      </p:nvGrpSpPr>
      <p:grpSpPr>
        <a:xfrm>
          <a:off x="0" y="0"/>
          <a:ext cx="0" cy="0"/>
          <a:chOff x="0" y="0"/>
          <a:chExt cx="0" cy="0"/>
        </a:xfrm>
      </p:grpSpPr>
      <p:sp>
        <p:nvSpPr>
          <p:cNvPr id="1048716" name="Date Placeholder 1"/>
          <p:cNvSpPr>
            <a:spLocks noGrp="1"/>
          </p:cNvSpPr>
          <p:nvPr>
            <p:ph type="dt" sz="half" idx="10"/>
          </p:nvPr>
        </p:nvSpPr>
        <p:spPr/>
        <p:txBody>
          <a:bodyPr/>
          <a:p>
            <a:fld id="{8818C68F-D26B-8F47-958C-23B49CF8A634}" type="datetimeFigureOut">
              <a:rPr dirty="0" lang="en-US"/>
              <a:t>11/21/2019</a:t>
            </a:fld>
            <a:endParaRPr dirty="0" lang="en-US"/>
          </a:p>
        </p:txBody>
      </p:sp>
      <p:sp>
        <p:nvSpPr>
          <p:cNvPr id="1048717" name="Footer Placeholder 2"/>
          <p:cNvSpPr>
            <a:spLocks noGrp="1"/>
          </p:cNvSpPr>
          <p:nvPr>
            <p:ph type="ftr" sz="quarter" idx="11"/>
          </p:nvPr>
        </p:nvSpPr>
        <p:spPr/>
        <p:txBody>
          <a:bodyPr/>
          <a:p>
            <a:endParaRPr dirty="0" lang="en-US"/>
          </a:p>
        </p:txBody>
      </p:sp>
      <p:sp>
        <p:nvSpPr>
          <p:cNvPr id="1048718"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7" name=""/>
        <p:cNvGrpSpPr/>
        <p:nvPr/>
      </p:nvGrpSpPr>
      <p:grpSpPr>
        <a:xfrm>
          <a:off x="0" y="0"/>
          <a:ext cx="0" cy="0"/>
          <a:chOff x="0" y="0"/>
          <a:chExt cx="0" cy="0"/>
        </a:xfrm>
      </p:grpSpPr>
      <p:sp>
        <p:nvSpPr>
          <p:cNvPr id="1048643" name="Freeform 6"/>
          <p:cNvSpPr>
            <a:spLocks noChangeAspect="1"/>
          </p:cNvSpPr>
          <p:nvPr/>
        </p:nvSpPr>
        <p:spPr bwMode="auto">
          <a:xfrm>
            <a:off x="1073151" y="446087"/>
            <a:ext cx="3547533" cy="1814651"/>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1048644" name="Title 1"/>
          <p:cNvSpPr>
            <a:spLocks noGrp="1"/>
          </p:cNvSpPr>
          <p:nvPr>
            <p:ph type="title"/>
          </p:nvPr>
        </p:nvSpPr>
        <p:spPr>
          <a:xfrm>
            <a:off x="1073151" y="446088"/>
            <a:ext cx="3547533" cy="1618396"/>
          </a:xfrm>
        </p:spPr>
        <p:txBody>
          <a:bodyPr anchor="b"/>
          <a:lstStyle>
            <a:lvl1pPr algn="l">
              <a:defRPr b="1" sz="2000"/>
            </a:lvl1pPr>
          </a:lstStyle>
          <a:p>
            <a:r>
              <a:rPr lang="en-US"/>
              <a:t>Click to edit Master title style</a:t>
            </a:r>
            <a:endParaRPr dirty="0" lang="en-US"/>
          </a:p>
        </p:txBody>
      </p:sp>
      <p:sp>
        <p:nvSpPr>
          <p:cNvPr id="1048645" name="Content Placeholder 2"/>
          <p:cNvSpPr>
            <a:spLocks noGrp="1"/>
          </p:cNvSpPr>
          <p:nvPr>
            <p:ph idx="1"/>
          </p:nvPr>
        </p:nvSpPr>
        <p:spPr>
          <a:xfrm>
            <a:off x="4855633" y="446088"/>
            <a:ext cx="6252633" cy="5414963"/>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6" name="Text Placeholder 3"/>
          <p:cNvSpPr>
            <a:spLocks noGrp="1"/>
          </p:cNvSpPr>
          <p:nvPr>
            <p:ph type="body" sz="half" idx="2"/>
          </p:nvPr>
        </p:nvSpPr>
        <p:spPr>
          <a:xfrm>
            <a:off x="1073151" y="2260738"/>
            <a:ext cx="3547533" cy="3600311"/>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7" name="Date Placeholder 4"/>
          <p:cNvSpPr>
            <a:spLocks noGrp="1"/>
          </p:cNvSpPr>
          <p:nvPr>
            <p:ph type="dt" sz="half" idx="10"/>
          </p:nvPr>
        </p:nvSpPr>
        <p:spPr/>
        <p:txBody>
          <a:bodyPr/>
          <a:p>
            <a:fld id="{D0DF5E60-9974-AC48-9591-99C2BB44B7CF}" type="datetimeFigureOut">
              <a:rPr dirty="0" lang="en-US"/>
              <a:t>11/21/2019</a:t>
            </a:fld>
            <a:endParaRPr dirty="0" lang="en-US"/>
          </a:p>
        </p:txBody>
      </p:sp>
      <p:sp>
        <p:nvSpPr>
          <p:cNvPr id="1048648" name="Footer Placeholder 5"/>
          <p:cNvSpPr>
            <a:spLocks noGrp="1"/>
          </p:cNvSpPr>
          <p:nvPr>
            <p:ph type="ftr" sz="quarter" idx="11"/>
          </p:nvPr>
        </p:nvSpPr>
        <p:spPr/>
        <p:txBody>
          <a:bodyPr/>
          <a:p>
            <a:endParaRPr dirty="0" lang="en-US"/>
          </a:p>
        </p:txBody>
      </p:sp>
      <p:sp>
        <p:nvSpPr>
          <p:cNvPr id="1048649"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8" name=""/>
        <p:cNvGrpSpPr/>
        <p:nvPr/>
      </p:nvGrpSpPr>
      <p:grpSpPr>
        <a:xfrm>
          <a:off x="0" y="0"/>
          <a:ext cx="0" cy="0"/>
          <a:chOff x="0" y="0"/>
          <a:chExt cx="0" cy="0"/>
        </a:xfrm>
      </p:grpSpPr>
      <p:sp>
        <p:nvSpPr>
          <p:cNvPr id="1048695" name="Title 1"/>
          <p:cNvSpPr>
            <a:spLocks noGrp="1"/>
          </p:cNvSpPr>
          <p:nvPr>
            <p:ph type="title"/>
          </p:nvPr>
        </p:nvSpPr>
        <p:spPr>
          <a:xfrm>
            <a:off x="814728" y="727522"/>
            <a:ext cx="4852988" cy="1617163"/>
          </a:xfrm>
        </p:spPr>
        <p:txBody>
          <a:bodyPr anchor="b">
            <a:normAutofit/>
          </a:bodyPr>
          <a:lstStyle>
            <a:lvl1pPr algn="l">
              <a:defRPr b="0" sz="2400"/>
            </a:lvl1pPr>
          </a:lstStyle>
          <a:p>
            <a:r>
              <a:rPr lang="en-US"/>
              <a:t>Click to edit Master title style</a:t>
            </a:r>
            <a:endParaRPr dirty="0" lang="en-US"/>
          </a:p>
        </p:txBody>
      </p:sp>
      <p:sp>
        <p:nvSpPr>
          <p:cNvPr id="1048696" name="Picture Placeholder 11"/>
          <p:cNvSpPr>
            <a:spLocks noChangeAspect="1" noGrp="1"/>
          </p:cNvSpPr>
          <p:nvPr>
            <p:ph type="pic" sz="quarter" idx="13"/>
          </p:nvPr>
        </p:nvSpPr>
        <p:spPr bwMode="auto">
          <a:xfrm>
            <a:off x="6098117" y="0"/>
            <a:ext cx="6093883" cy="6858000"/>
          </a:xfrm>
          <a:custGeom>
            <a:avLst/>
            <a:ah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anchor="t" anchorCtr="0" compatLnSpc="1" numCol="1" wrap="square">
            <a:prstTxWarp prst="textNoShape"/>
            <a:normAutofit/>
          </a:bodyPr>
          <a:lstStyle>
            <a:lvl1pPr algn="ctr">
              <a:buFontTx/>
              <a:buNone/>
              <a:defRPr sz="1400"/>
            </a:lvl1pPr>
          </a:lstStyle>
          <a:p>
            <a:r>
              <a:rPr lang="en-US"/>
              <a:t>Click icon to add picture</a:t>
            </a:r>
            <a:endParaRPr dirty="0" lang="en-US"/>
          </a:p>
        </p:txBody>
      </p:sp>
      <p:sp>
        <p:nvSpPr>
          <p:cNvPr id="1048697" name="Text Placeholder 3"/>
          <p:cNvSpPr>
            <a:spLocks noGrp="1"/>
          </p:cNvSpPr>
          <p:nvPr>
            <p:ph type="body" sz="half" idx="2"/>
          </p:nvPr>
        </p:nvSpPr>
        <p:spPr>
          <a:xfrm>
            <a:off x="814728" y="2344684"/>
            <a:ext cx="4852988" cy="3516365"/>
          </a:xfrm>
        </p:spPr>
        <p:txBody>
          <a:bodyPr anchor="t">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8" name="Date Placeholder 4"/>
          <p:cNvSpPr>
            <a:spLocks noGrp="1"/>
          </p:cNvSpPr>
          <p:nvPr>
            <p:ph type="dt" sz="half" idx="10"/>
          </p:nvPr>
        </p:nvSpPr>
        <p:spPr>
          <a:xfrm>
            <a:off x="3885810" y="6041362"/>
            <a:ext cx="976879" cy="365125"/>
          </a:xfrm>
        </p:spPr>
        <p:txBody>
          <a:bodyPr/>
          <a:p>
            <a:fld id="{18C79C5D-2A6F-F04D-97DA-BEF2467B64E4}" type="datetimeFigureOut">
              <a:rPr dirty="0" lang="en-US"/>
              <a:t>11/21/2019</a:t>
            </a:fld>
            <a:endParaRPr dirty="0" lang="en-US"/>
          </a:p>
        </p:txBody>
      </p:sp>
      <p:sp>
        <p:nvSpPr>
          <p:cNvPr id="1048699" name="Footer Placeholder 5"/>
          <p:cNvSpPr>
            <a:spLocks noGrp="1"/>
          </p:cNvSpPr>
          <p:nvPr>
            <p:ph type="ftr" sz="quarter" idx="11"/>
          </p:nvPr>
        </p:nvSpPr>
        <p:spPr>
          <a:xfrm>
            <a:off x="590396" y="6041362"/>
            <a:ext cx="3295413" cy="365125"/>
          </a:xfrm>
        </p:spPr>
        <p:txBody>
          <a:bodyPr/>
          <a:p>
            <a:endParaRPr dirty="0" lang="en-US"/>
          </a:p>
        </p:txBody>
      </p:sp>
      <p:sp>
        <p:nvSpPr>
          <p:cNvPr id="1048700" name="Slide Number Placeholder 6"/>
          <p:cNvSpPr>
            <a:spLocks noGrp="1"/>
          </p:cNvSpPr>
          <p:nvPr>
            <p:ph type="sldNum" sz="quarter" idx="12"/>
          </p:nvPr>
        </p:nvSpPr>
        <p:spPr>
          <a:xfrm>
            <a:off x="4862689" y="5915888"/>
            <a:ext cx="1062155" cy="490599"/>
          </a:xfrm>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10000" y="447188"/>
            <a:ext cx="10571998" cy="970450"/>
          </a:xfrm>
          <a:prstGeom prst="rect"/>
          <a:effectLst>
            <a:outerShdw blurRad="50800" dir="14400000">
              <a:srgbClr val="000000">
                <a:alpha val="60000"/>
              </a:srgbClr>
            </a:outerShdw>
          </a:effectLst>
        </p:spPr>
        <p:txBody>
          <a:bodyPr anchor="b" bIns="45720" lIns="91440" rIns="91440" rtlCol="0" tIns="45720" vert="horz">
            <a:noAutofit/>
          </a:bodyPr>
          <a:p>
            <a:r>
              <a:rPr lang="en-US"/>
              <a:t>Click to edit Master title style</a:t>
            </a:r>
            <a:endParaRPr dirty="0" lang="en-US"/>
          </a:p>
        </p:txBody>
      </p:sp>
      <p:sp>
        <p:nvSpPr>
          <p:cNvPr id="1048577" name="Text Placeholder 2"/>
          <p:cNvSpPr>
            <a:spLocks noGrp="1"/>
          </p:cNvSpPr>
          <p:nvPr>
            <p:ph type="body" idx="1"/>
          </p:nvPr>
        </p:nvSpPr>
        <p:spPr>
          <a:xfrm>
            <a:off x="810000" y="2184401"/>
            <a:ext cx="10563285" cy="3674397"/>
          </a:xfrm>
          <a:prstGeom prst="rect"/>
          <a:effectLst>
            <a:outerShdw blurRad="50800" dir="14400000">
              <a:srgbClr val="000000">
                <a:alpha val="40000"/>
              </a:srgbClr>
            </a:outerShdw>
          </a:effectLs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Footer Placeholder 4"/>
          <p:cNvSpPr>
            <a:spLocks noGrp="1"/>
          </p:cNvSpPr>
          <p:nvPr>
            <p:ph type="ftr" sz="quarter" idx="3"/>
          </p:nvPr>
        </p:nvSpPr>
        <p:spPr>
          <a:xfrm>
            <a:off x="451514" y="6041362"/>
            <a:ext cx="8644320" cy="365125"/>
          </a:xfrm>
          <a:prstGeom prst="rect"/>
        </p:spPr>
        <p:txBody>
          <a:bodyPr anchor="b" bIns="45720" lIns="91440" rIns="91440" rtlCol="0" tIns="45720" vert="horz"/>
          <a:lstStyle>
            <a:lvl1pPr algn="l">
              <a:defRPr sz="900">
                <a:solidFill>
                  <a:schemeClr val="tx1"/>
                </a:solidFill>
              </a:defRPr>
            </a:lvl1pPr>
          </a:lstStyle>
          <a:p>
            <a:endParaRPr dirty="0" lang="en-US"/>
          </a:p>
        </p:txBody>
      </p:sp>
      <p:sp>
        <p:nvSpPr>
          <p:cNvPr id="1048579" name="Date Placeholder 3"/>
          <p:cNvSpPr>
            <a:spLocks noGrp="1"/>
          </p:cNvSpPr>
          <p:nvPr>
            <p:ph type="dt" sz="half" idx="2"/>
          </p:nvPr>
        </p:nvSpPr>
        <p:spPr>
          <a:xfrm>
            <a:off x="9334626" y="6041362"/>
            <a:ext cx="1343706" cy="365125"/>
          </a:xfrm>
          <a:prstGeom prst="rect"/>
        </p:spPr>
        <p:txBody>
          <a:bodyPr anchor="b" bIns="45720" lIns="91440" rIns="91440" rtlCol="0" tIns="45720" vert="horz"/>
          <a:lstStyle>
            <a:lvl1pPr algn="r">
              <a:defRPr sz="900">
                <a:solidFill>
                  <a:schemeClr val="tx1"/>
                </a:solidFill>
              </a:defRPr>
            </a:lvl1pPr>
          </a:lstStyle>
          <a:p>
            <a:fld id="{09B482E8-6E0E-1B4F-B1FD-C69DB9E858D9}" type="datetimeFigureOut">
              <a:rPr dirty="0" lang="en-US"/>
              <a:t>11/21/2019</a:t>
            </a:fld>
            <a:endParaRPr dirty="0" lang="en-US"/>
          </a:p>
        </p:txBody>
      </p:sp>
      <p:sp>
        <p:nvSpPr>
          <p:cNvPr id="1048580" name="Slide Number Placeholder 5"/>
          <p:cNvSpPr>
            <a:spLocks noGrp="1"/>
          </p:cNvSpPr>
          <p:nvPr>
            <p:ph type="sldNum" sz="quarter" idx="4"/>
          </p:nvPr>
        </p:nvSpPr>
        <p:spPr>
          <a:xfrm>
            <a:off x="10678331" y="5915888"/>
            <a:ext cx="1062155" cy="490599"/>
          </a:xfrm>
          <a:prstGeom prst="rect"/>
        </p:spPr>
        <p:txBody>
          <a:bodyPr anchor="b" bIns="10800" lIns="91440" rIns="91440" rtlCol="0" tIns="45720" vert="horz"/>
          <a:lstStyle>
            <a:lvl1pPr algn="r">
              <a:defRPr sz="20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lvl1pPr algn="l" defTabSz="457200" eaLnBrk="1" hangingPunct="1" latinLnBrk="0" rtl="0">
        <a:spcBef>
          <a:spcPct val="0"/>
        </a:spcBef>
        <a:buNone/>
        <a:defRPr b="1" sz="4000"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algn="l" defTabSz="457200" eaLnBrk="1" hangingPunct="1" indent="-285750" latinLnBrk="0" marL="742950" rtl="0">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algn="l" defTabSz="457200" eaLnBrk="1" hangingPunct="1" indent="-228600" latinLnBrk="0" marL="1143000" rtl="0">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algn="l" defTabSz="457200" eaLnBrk="1" hangingPunct="1" indent="-228600" latinLnBrk="0" marL="16002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algn="l" defTabSz="457200" eaLnBrk="1" hangingPunct="1" indent="-228600" latinLnBrk="0" marL="20574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algn="l" defTabSz="457200" eaLnBrk="1" hangingPunct="1" indent="-228600" latinLnBrk="0" marL="24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algn="l" defTabSz="457200" eaLnBrk="1" hangingPunct="1" indent="-228600" latinLnBrk="0" marL="28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algn="l" defTabSz="457200" eaLnBrk="1" hangingPunct="1" indent="-228600" latinLnBrk="0" marL="32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algn="l" defTabSz="457200" eaLnBrk="1" hangingPunct="1" indent="-228600" latinLnBrk="0" marL="36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gif"/><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6.pn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hyperlink" Target="https://en.wikipedia.org/wiki/Interaction_diagram" TargetMode="External"/><Relationship Id="rId3" Type="http://schemas.openxmlformats.org/officeDocument/2006/relationships/hyperlink" Target="https://en.wikipedia.org/wiki/Message_sequence_chart" TargetMode="Externa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gif"/><Relationship Id="rId3"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3.png"/><Relationship Id="rId3"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14.gif"/><Relationship Id="rId2"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5.png"/><Relationship Id="rId3"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sp>
        <p:nvSpPr>
          <p:cNvPr id="1048587" name="Title 1"/>
          <p:cNvSpPr>
            <a:spLocks noGrp="1"/>
          </p:cNvSpPr>
          <p:nvPr>
            <p:ph type="ctrTitle"/>
          </p:nvPr>
        </p:nvSpPr>
        <p:spPr>
          <a:xfrm>
            <a:off x="810002" y="639097"/>
            <a:ext cx="3211392" cy="3781101"/>
          </a:xfrm>
        </p:spPr>
        <p:txBody>
          <a:bodyPr>
            <a:normAutofit/>
          </a:bodyPr>
          <a:p>
            <a:r>
              <a:rPr sz="3400" lang="en-IN"/>
              <a:t>ATM Management System</a:t>
            </a:r>
          </a:p>
        </p:txBody>
      </p:sp>
      <p:sp>
        <p:nvSpPr>
          <p:cNvPr id="1048588" name="Freeform: Shape 9"/>
          <p:cNvSpPr>
            <a:spLocks noChangeAspect="1" noMove="1" noResize="1" noRot="1" noGrp="1" noAdjustHandles="1" noEditPoints="1" noChangeArrowheads="1" noChangeShapeType="1" noTextEdit="1"/>
          </p:cNvSpPr>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lang="en-US"/>
          </a:p>
        </p:txBody>
      </p:sp>
      <p:sp>
        <p:nvSpPr>
          <p:cNvPr id="1048589" name="Subtitle 2"/>
          <p:cNvSpPr>
            <a:spLocks noGrp="1"/>
          </p:cNvSpPr>
          <p:nvPr>
            <p:ph type="subTitle" idx="1"/>
          </p:nvPr>
        </p:nvSpPr>
        <p:spPr>
          <a:xfrm>
            <a:off x="810001" y="5280847"/>
            <a:ext cx="3211393" cy="785656"/>
          </a:xfrm>
        </p:spPr>
        <p:txBody>
          <a:bodyPr>
            <a:normAutofit/>
          </a:bodyPr>
          <a:p>
            <a:r>
              <a:rPr lang="en-IN">
                <a:solidFill>
                  <a:srgbClr val="FFFFFF"/>
                </a:solidFill>
              </a:rPr>
              <a:t>Object Oriented Software Engineering</a:t>
            </a:r>
          </a:p>
        </p:txBody>
      </p:sp>
      <p:sp>
        <p:nvSpPr>
          <p:cNvPr id="1048590" name="Rectangle 11"/>
          <p:cNvSpPr>
            <a:spLocks noChangeAspect="1" noMove="1" noResize="1" noRot="1" noGrp="1" noAdjustHandles="1" noEditPoints="1" noChangeArrowheads="1" noChangeShapeType="1" noTextEdit="1"/>
          </p:cNvSpPr>
          <p:nvPr/>
        </p:nvSpPr>
        <p:spPr>
          <a:xfrm>
            <a:off x="4650658" y="0"/>
            <a:ext cx="7552944" cy="685800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1" name="Rounded Rectangle 14"/>
          <p:cNvSpPr>
            <a:spLocks noChangeAspect="1" noMove="1" noResize="1" noRot="1" noGrp="1" noAdjustHandles="1" noEditPoints="1" noChangeArrowheads="1" noChangeShapeType="1" noTextEdit="1"/>
          </p:cNvSpPr>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Picture 4"/>
          <p:cNvPicPr>
            <a:picLocks noChangeAspect="1"/>
          </p:cNvPicPr>
          <p:nvPr/>
        </p:nvPicPr>
        <p:blipFill>
          <a:blip xmlns:r="http://schemas.openxmlformats.org/officeDocument/2006/relationships" r:embed="rId1"/>
          <a:stretch>
            <a:fillRect/>
          </a:stretch>
        </p:blipFill>
        <p:spPr>
          <a:xfrm>
            <a:off x="5612118" y="1302730"/>
            <a:ext cx="5630441" cy="4222830"/>
          </a:xfrm>
          <a:prstGeom prst="rect"/>
        </p:spPr>
      </p:pic>
    </p:spTree>
  </p:cSld>
  <p:clrMapOvr>
    <a:overrideClrMapping accent1="accent1" accent2="accent2" accent3="accent3" accent4="accent4" accent5="accent5" accent6="accent6" bg1="lt1" bg2="lt2" tx1="dk1" tx2="dk2" hlink="hlink" folHlink="folHlink"/>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5" name=""/>
        <p:cNvGrpSpPr/>
        <p:nvPr/>
      </p:nvGrpSpPr>
      <p:grpSpPr>
        <a:xfrm>
          <a:off x="0" y="0"/>
          <a:ext cx="0" cy="0"/>
          <a:chOff x="0" y="0"/>
          <a:chExt cx="0" cy="0"/>
        </a:xfrm>
      </p:grpSpPr>
      <p:sp>
        <p:nvSpPr>
          <p:cNvPr id="1048636" name="Freeform 6"/>
          <p:cNvSpPr>
            <a:spLocks noChangeAspect="1" noMove="1" noResize="1" noRot="1" noGrp="1" noAdjustHandles="1" noEditPoints="1" noChangeArrowheads="1" noChangeShapeType="1" noTextEdit="1"/>
          </p:cNvSpPr>
          <p:nvPr/>
        </p:nvSpPr>
        <p:spPr bwMode="auto">
          <a:xfrm>
            <a:off x="0" y="-3175"/>
            <a:ext cx="12192000" cy="5203825"/>
          </a:xfrm>
          <a:custGeom>
            <a:avLst/>
            <a:ah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1048637" name="Rectangle 13"/>
          <p:cNvSpPr>
            <a:spLocks noChangeAspect="1" noMove="1" noResize="1" noRot="1" noGrp="1" noAdjustHandles="1" noEditPoints="1" noChangeArrowheads="1" noChangeShapeType="1" noTextEdit="1"/>
          </p:cNvSpPr>
          <p:nvPr/>
        </p:nvSpPr>
        <p:spPr>
          <a:xfrm>
            <a:off x="0" y="0"/>
            <a:ext cx="12192000" cy="685800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38" name="Freeform 23"/>
          <p:cNvSpPr>
            <a:spLocks noChangeAspect="1" noMove="1" noResize="1" noRot="1" noGrp="1" noAdjustHandles="1" noEditPoints="1" noChangeArrowheads="1" noChangeShapeType="1" noTextEdit="1"/>
          </p:cNvSpPr>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xmlns:r="http://schemas.openxmlformats.org/officeDocument/2006/relationships" r:embed="rId1">
              <a:duotone>
                <a:schemeClr val="accent1">
                  <a:tint val="98000"/>
                  <a:lumMod val="102000"/>
                </a:schemeClr>
                <a:schemeClr val="accent1">
                  <a:shade val="98000"/>
                  <a:lumMod val="98000"/>
                </a:schemeClr>
              </a:duotone>
            </a:blip>
            <a:tile algn="tl" flip="none" sx="100000" sy="100000" tx="0" ty="0"/>
          </a:blipFill>
          <a:ln>
            <a:headEnd/>
            <a:tailEnd/>
          </a:ln>
        </p:spPr>
        <p:style>
          <a:lnRef idx="1">
            <a:schemeClr val="accent1"/>
          </a:lnRef>
          <a:fillRef idx="3">
            <a:schemeClr val="accent1"/>
          </a:fillRef>
          <a:effectRef idx="2">
            <a:schemeClr val="accent1"/>
          </a:effectRef>
          <a:fontRef idx="minor">
            <a:schemeClr val="lt1"/>
          </a:fontRef>
        </p:style>
        <p:txBody>
          <a:bodyPr anchor="ctr" rtlCol="0" wrap="square">
            <a:noAutofit/>
          </a:bodyPr>
          <a:p>
            <a:pPr algn="ctr"/>
            <a:endParaRPr lang="en-US"/>
          </a:p>
        </p:txBody>
      </p:sp>
      <p:sp>
        <p:nvSpPr>
          <p:cNvPr id="1048639" name="Title 1"/>
          <p:cNvSpPr>
            <a:spLocks noGrp="1"/>
          </p:cNvSpPr>
          <p:nvPr>
            <p:ph type="title"/>
          </p:nvPr>
        </p:nvSpPr>
        <p:spPr>
          <a:xfrm>
            <a:off x="8134349" y="1819275"/>
            <a:ext cx="3606137" cy="4222087"/>
          </a:xfrm>
        </p:spPr>
        <p:txBody>
          <a:bodyPr anchor="t" bIns="45720" lIns="91440" rIns="91440" rtlCol="0" tIns="45720" vert="horz">
            <a:normAutofit/>
          </a:bodyPr>
          <a:p>
            <a:r>
              <a:rPr dirty="0" sz="4400" lang="en-US"/>
              <a:t>Deposit Class Diagrams</a:t>
            </a:r>
          </a:p>
        </p:txBody>
      </p:sp>
      <p:pic>
        <p:nvPicPr>
          <p:cNvPr id="2097156" name="Content Placeholder 6" descr="A close up of a map  Description automatically generated"/>
          <p:cNvPicPr>
            <a:picLocks noGrp="1"/>
          </p:cNvPicPr>
          <p:nvPr>
            <p:ph sz="half" idx="1"/>
          </p:nvPr>
        </p:nvPicPr>
        <p:blipFill>
          <a:blip xmlns:r="http://schemas.openxmlformats.org/officeDocument/2006/relationships" r:embed="rId2">
            <a:duotone>
              <a:schemeClr val="accent1">
                <a:shade val="45000"/>
                <a:satMod val="135000"/>
              </a:schemeClr>
              <a:prstClr val="white"/>
            </a:duotone>
          </a:blip>
          <a:stretch>
            <a:fillRect/>
          </a:stretch>
        </p:blipFill>
        <p:spPr bwMode="auto">
          <a:xfrm>
            <a:off x="1044385" y="643467"/>
            <a:ext cx="5466224" cy="5397896"/>
          </a:xfrm>
          <a:prstGeom prst="roundRect">
            <a:avLst>
              <a:gd name="adj" fmla="val 3876"/>
            </a:avLst>
          </a:prstGeom>
          <a:noFill/>
          <a:ln>
            <a:solidFill>
              <a:schemeClr val="accent1"/>
            </a:solidFill>
          </a:ln>
          <a:effectLst/>
        </p:spPr>
      </p:pic>
    </p:spTree>
  </p:cSld>
  <p:clrMapOvr>
    <a:overrideClrMapping accent1="accent1" accent2="accent2" accent3="accent3" accent4="accent4" accent5="accent5" accent6="accent6" bg1="lt1" bg2="lt2" tx1="dk1" tx2="dk2" hlink="hlink" folHlink="folHlink"/>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sp useBgFill="1">
        <p:nvSpPr>
          <p:cNvPr id="1048640" name="Rectangle 8"/>
          <p:cNvSpPr>
            <a:spLocks noChangeAspect="1" noMove="1" noResize="1" noRot="1" noGrp="1" noAdjustHandles="1" noEditPoints="1" noChangeArrowheads="1" noChangeShapeType="1" noTextEdit="1"/>
          </p:cNvSpPr>
          <p:nvPr/>
        </p:nvSpPr>
        <p:spPr>
          <a:xfrm>
            <a:off x="0" y="0"/>
            <a:ext cx="12192000"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7" name="Picture 3" descr="A close up of a map  Description automatically generated"/>
          <p:cNvPicPr>
            <a:picLocks/>
          </p:cNvPicPr>
          <p:nvPr/>
        </p:nvPicPr>
        <p:blipFill rotWithShape="1">
          <a:blip xmlns:r="http://schemas.openxmlformats.org/officeDocument/2006/relationships" r:embed="rId1">
            <a:alphaModFix amt="40000"/>
          </a:blip>
          <a:srcRect l="25283" r="939"/>
          <a:stretch>
            <a:fillRect/>
          </a:stretch>
        </p:blipFill>
        <p:spPr bwMode="auto">
          <a:xfrm>
            <a:off x="20" y="10"/>
            <a:ext cx="12191980" cy="6857990"/>
          </a:xfrm>
          <a:prstGeom prst="rect"/>
          <a:noFill/>
        </p:spPr>
      </p:pic>
      <p:sp>
        <p:nvSpPr>
          <p:cNvPr id="1048641" name="Title 1"/>
          <p:cNvSpPr>
            <a:spLocks noGrp="1"/>
          </p:cNvSpPr>
          <p:nvPr>
            <p:ph type="title"/>
          </p:nvPr>
        </p:nvSpPr>
        <p:spPr>
          <a:xfrm>
            <a:off x="810000" y="447188"/>
            <a:ext cx="10571998" cy="970450"/>
          </a:xfrm>
        </p:spPr>
        <p:txBody>
          <a:bodyPr>
            <a:normAutofit/>
          </a:bodyPr>
          <a:p>
            <a:r>
              <a:rPr lang="en-US"/>
              <a:t> Sequence Diagram</a:t>
            </a:r>
            <a:endParaRPr dirty="0" lang="en-IN"/>
          </a:p>
        </p:txBody>
      </p:sp>
      <p:sp>
        <p:nvSpPr>
          <p:cNvPr id="1048642" name="Content Placeholder 2"/>
          <p:cNvSpPr>
            <a:spLocks noGrp="1"/>
          </p:cNvSpPr>
          <p:nvPr>
            <p:ph idx="1"/>
          </p:nvPr>
        </p:nvSpPr>
        <p:spPr>
          <a:xfrm>
            <a:off x="818712" y="2222287"/>
            <a:ext cx="10554574" cy="3636511"/>
          </a:xfrm>
        </p:spPr>
        <p:txBody>
          <a:bodyPr>
            <a:normAutofit/>
          </a:bodyPr>
          <a:p>
            <a:r>
              <a:rPr lang="de-DE"/>
              <a:t>A </a:t>
            </a:r>
            <a:r>
              <a:rPr lang="en-US"/>
              <a:t>sequence diagram</a:t>
            </a:r>
            <a:r>
              <a:rPr lang="de-DE"/>
              <a:t> </a:t>
            </a:r>
            <a:r>
              <a:rPr lang="en-US"/>
              <a:t>is an</a:t>
            </a:r>
            <a:r>
              <a:rPr lang="de-DE"/>
              <a:t> </a:t>
            </a:r>
            <a:r>
              <a:rPr lang="fr-FR">
                <a:hlinkClick r:id="rId2"/>
              </a:rPr>
              <a:t>interaction Diagram</a:t>
            </a:r>
            <a:r>
              <a:rPr lang="de-DE"/>
              <a:t> </a:t>
            </a:r>
            <a:r>
              <a:rPr lang="en-US"/>
              <a:t>that shows how objects operate with one another and in what order. It is a construct of a</a:t>
            </a:r>
            <a:r>
              <a:rPr lang="de-DE"/>
              <a:t> </a:t>
            </a:r>
            <a:r>
              <a:rPr lang="en-US">
                <a:hlinkClick r:id="rId3"/>
              </a:rPr>
              <a:t>message sequence chart</a:t>
            </a:r>
            <a:r>
              <a:rPr lang="de-DE"/>
              <a:t>.</a:t>
            </a:r>
            <a:endParaRPr lang="en-IN"/>
          </a:p>
          <a:p>
            <a:r>
              <a:rPr lang="en-US"/>
              <a:t>A sequence diagram shows object interactions arranged in time sequence. It depicts the objects and classes involved in the scenario and the sequence of messages exchanged between the objects needed to carry out the functionality of the scenario. Sequence diagrams are typically associated with use case realizations in the Logical View of the system under development. Sequence diagrams are sometimes called </a:t>
            </a:r>
            <a:r>
              <a:rPr lang="fr-FR"/>
              <a:t>event diagrammes</a:t>
            </a:r>
            <a:r>
              <a:rPr lang="en-US"/>
              <a:t> or </a:t>
            </a:r>
            <a:r>
              <a:rPr lang="it-IT"/>
              <a:t>event scenarios.</a:t>
            </a:r>
            <a:endParaRPr dirty="0" lang="en-IN"/>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50" name="Title 1"/>
          <p:cNvSpPr>
            <a:spLocks noGrp="1"/>
          </p:cNvSpPr>
          <p:nvPr>
            <p:ph type="title"/>
          </p:nvPr>
        </p:nvSpPr>
        <p:spPr/>
        <p:txBody>
          <a:bodyPr/>
          <a:p>
            <a:r>
              <a:rPr dirty="0" lang="en-US"/>
              <a:t>Activity diagram</a:t>
            </a:r>
            <a:endParaRPr dirty="0" lang="en-IN"/>
          </a:p>
        </p:txBody>
      </p:sp>
      <p:sp>
        <p:nvSpPr>
          <p:cNvPr id="1048651" name="Text Placeholder 3"/>
          <p:cNvSpPr>
            <a:spLocks noGrp="1"/>
          </p:cNvSpPr>
          <p:nvPr>
            <p:ph type="body" sz="half" idx="2"/>
          </p:nvPr>
        </p:nvSpPr>
        <p:spPr>
          <a:xfrm>
            <a:off x="1083734" y="1843488"/>
            <a:ext cx="3547533" cy="3600311"/>
          </a:xfrm>
        </p:spPr>
        <p:txBody>
          <a:bodyPr/>
          <a:p>
            <a:r>
              <a:rPr dirty="0" lang="en-US"/>
              <a:t>An Activity diagram is a visual representation of any system's activities and flows of data or decisions between activities. They provide a very broad view of a business process. They represent the dynamics of a system. These are flow charts that are used to show the work flow of a system. They show what activities can be done in parallel, and any alternative paths through the flow. </a:t>
            </a:r>
            <a:endParaRPr dirty="0" lang="en-IN"/>
          </a:p>
        </p:txBody>
      </p:sp>
      <p:pic>
        <p:nvPicPr>
          <p:cNvPr id="2097158" name="Content Placeholder 4"/>
          <p:cNvPicPr>
            <a:picLocks noGrp="1"/>
          </p:cNvPicPr>
          <p:nvPr>
            <p:ph idx="1"/>
          </p:nvPr>
        </p:nvPicPr>
        <p:blipFill>
          <a:blip xmlns:r="http://schemas.openxmlformats.org/officeDocument/2006/relationships" r:embed="rId1">
            <a:duotone>
              <a:schemeClr val="accent1">
                <a:shade val="45000"/>
                <a:satMod val="135000"/>
              </a:schemeClr>
              <a:prstClr val="white"/>
            </a:duotone>
          </a:blip>
          <a:stretch>
            <a:fillRect/>
          </a:stretch>
        </p:blipFill>
        <p:spPr bwMode="auto">
          <a:xfrm>
            <a:off x="5539666" y="0"/>
            <a:ext cx="5391706" cy="6858001"/>
          </a:xfrm>
          <a:prstGeom prst="rect"/>
          <a:noFill/>
          <a:ln>
            <a:noFill/>
          </a:ln>
        </p:spPr>
      </p:pic>
      <p:pic>
        <p:nvPicPr>
          <p:cNvPr id="2097159" name="Picture 6"/>
          <p:cNvPicPr>
            <a:picLocks noChangeAspect="1"/>
          </p:cNvPicPr>
          <p:nvPr/>
        </p:nvPicPr>
        <p:blipFill>
          <a:blip xmlns:r="http://schemas.openxmlformats.org/officeDocument/2006/relationships" r:embed="rId2">
            <a:clrChange>
              <a:clrFrom>
                <a:srgbClr val="FFFFFF"/>
              </a:clrFrom>
              <a:clrTo>
                <a:srgbClr val="FFFFFF">
                  <a:alpha val="0"/>
                </a:srgbClr>
              </a:clrTo>
            </a:clrChange>
            <a:duotone>
              <a:prstClr val="black"/>
              <a:schemeClr val="accent1">
                <a:tint val="45000"/>
                <a:satMod val="400000"/>
              </a:schemeClr>
            </a:duotone>
          </a:blip>
          <a:stretch>
            <a:fillRect/>
          </a:stretch>
        </p:blipFill>
        <p:spPr>
          <a:xfrm rot="5400000">
            <a:off x="9267196" y="4446789"/>
            <a:ext cx="4577141" cy="2705100"/>
          </a:xfrm>
          <a:prstGeom prst="rect"/>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9" name=""/>
        <p:cNvGrpSpPr/>
        <p:nvPr/>
      </p:nvGrpSpPr>
      <p:grpSpPr>
        <a:xfrm>
          <a:off x="0" y="0"/>
          <a:ext cx="0" cy="0"/>
          <a:chOff x="0" y="0"/>
          <a:chExt cx="0" cy="0"/>
        </a:xfrm>
      </p:grpSpPr>
      <p:sp>
        <p:nvSpPr>
          <p:cNvPr id="1048652" name="Rectangle 8"/>
          <p:cNvSpPr>
            <a:spLocks noChangeAspect="1" noMove="1" noResize="1" noRot="1" noGrp="1" noAdjustHandles="1" noEditPoints="1" noChangeArrowheads="1" noChangeShapeType="1" noTextEdit="1"/>
          </p:cNvSpPr>
          <p:nvPr/>
        </p:nvSpPr>
        <p:spPr>
          <a:xfrm>
            <a:off x="4573" y="0"/>
            <a:ext cx="12187427" cy="685800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53" name="Freeform 23"/>
          <p:cNvSpPr>
            <a:spLocks noChangeAspect="1" noMove="1" noResize="1" noRot="1" noGrp="1" noAdjustHandles="1" noEditPoints="1" noChangeArrowheads="1" noChangeShapeType="1" noTextEdit="1"/>
          </p:cNvSpPr>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anchor="ctr" rtlCol="0" wrap="square">
            <a:noAutofit/>
          </a:bodyPr>
          <a:p>
            <a:pPr algn="ctr"/>
            <a:endParaRPr lang="en-US"/>
          </a:p>
        </p:txBody>
      </p:sp>
      <p:sp>
        <p:nvSpPr>
          <p:cNvPr id="1048654" name="Title 1"/>
          <p:cNvSpPr>
            <a:spLocks noGrp="1"/>
          </p:cNvSpPr>
          <p:nvPr>
            <p:ph type="title"/>
          </p:nvPr>
        </p:nvSpPr>
        <p:spPr>
          <a:xfrm>
            <a:off x="8164749" y="457201"/>
            <a:ext cx="3575737" cy="1332688"/>
          </a:xfrm>
        </p:spPr>
        <p:txBody>
          <a:bodyPr anchor="b">
            <a:normAutofit/>
          </a:bodyPr>
          <a:p>
            <a:pPr algn="ctr"/>
            <a:r>
              <a:rPr sz="3200" lang="en-IN">
                <a:solidFill>
                  <a:srgbClr val="FFFFFF"/>
                </a:solidFill>
              </a:rPr>
              <a:t>Collaboration Diagram</a:t>
            </a:r>
          </a:p>
        </p:txBody>
      </p:sp>
      <p:pic>
        <p:nvPicPr>
          <p:cNvPr id="2097160" name="Picture 3"/>
          <p:cNvPicPr>
            <a:picLocks noChangeAspect="1"/>
          </p:cNvPicPr>
          <p:nvPr/>
        </p:nvPicPr>
        <p:blipFill rotWithShape="1">
          <a:blip xmlns:r="http://schemas.openxmlformats.org/officeDocument/2006/relationships" r:embed="rId1"/>
          <a:srcRect l="19844" t="14570" r="36068" b="8738"/>
          <a:stretch>
            <a:fillRect/>
          </a:stretch>
        </p:blipFill>
        <p:spPr>
          <a:xfrm>
            <a:off x="916902" y="457201"/>
            <a:ext cx="5706973" cy="5584161"/>
          </a:xfrm>
          <a:prstGeom prst="roundRect">
            <a:avLst>
              <a:gd name="adj" fmla="val 3876"/>
            </a:avLst>
          </a:prstGeom>
          <a:ln>
            <a:solidFill>
              <a:schemeClr val="accent1"/>
            </a:solidFill>
          </a:ln>
          <a:effectLst/>
        </p:spPr>
      </p:pic>
      <p:sp>
        <p:nvSpPr>
          <p:cNvPr id="1048655" name="Content Placeholder 2"/>
          <p:cNvSpPr>
            <a:spLocks noGrp="1"/>
          </p:cNvSpPr>
          <p:nvPr>
            <p:ph idx="1"/>
          </p:nvPr>
        </p:nvSpPr>
        <p:spPr>
          <a:xfrm>
            <a:off x="8164749" y="2024743"/>
            <a:ext cx="3575737" cy="4016619"/>
          </a:xfrm>
        </p:spPr>
        <p:txBody>
          <a:bodyPr>
            <a:normAutofit/>
          </a:bodyPr>
          <a:p>
            <a:pPr indent="0" marL="0">
              <a:buNone/>
            </a:pPr>
            <a:r>
              <a:rPr sz="1600" lang="en-IN">
                <a:solidFill>
                  <a:srgbClr val="FFFFFF"/>
                </a:solidFill>
              </a:rPr>
              <a:t>A collaboration diagram, also called a communication diagram or interaction diagram, is an illustration of the relationships and interactions among software objects in the Unified Modelling Language (UML). The concept is more than a decade old although it has been refined as modelling paradigms have evolved.</a:t>
            </a:r>
          </a:p>
        </p:txBody>
      </p:sp>
    </p:spTree>
  </p:cSld>
  <p:clrMapOvr>
    <a:overrideClrMapping accent1="accent1" accent2="accent2" accent3="accent3" accent4="accent4" accent5="accent5" accent6="accent6" bg1="lt1" bg2="lt2" tx1="dk1" tx2="dk2"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0" name=""/>
        <p:cNvGrpSpPr/>
        <p:nvPr/>
      </p:nvGrpSpPr>
      <p:grpSpPr>
        <a:xfrm>
          <a:off x="0" y="0"/>
          <a:ext cx="0" cy="0"/>
          <a:chOff x="0" y="0"/>
          <a:chExt cx="0" cy="0"/>
        </a:xfrm>
      </p:grpSpPr>
      <p:sp>
        <p:nvSpPr>
          <p:cNvPr id="1048656" name="Rectangle 9"/>
          <p:cNvSpPr>
            <a:spLocks noChangeAspect="1" noMove="1" noResize="1" noRot="1" noGrp="1" noAdjustHandles="1" noEditPoints="1" noChangeArrowheads="1" noChangeShapeType="1" noTextEdit="1"/>
          </p:cNvSpPr>
          <p:nvPr/>
        </p:nvSpPr>
        <p:spPr>
          <a:xfrm>
            <a:off x="4573" y="0"/>
            <a:ext cx="12187427" cy="685800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57" name="Freeform 23"/>
          <p:cNvSpPr>
            <a:spLocks noChangeAspect="1" noMove="1" noResize="1" noRot="1" noGrp="1" noAdjustHandles="1" noEditPoints="1" noChangeArrowheads="1" noChangeShapeType="1" noTextEdit="1"/>
          </p:cNvSpPr>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anchor="ctr" rtlCol="0" wrap="square">
            <a:noAutofit/>
          </a:bodyPr>
          <a:p>
            <a:pPr algn="ctr"/>
            <a:endParaRPr lang="en-US"/>
          </a:p>
        </p:txBody>
      </p:sp>
      <p:sp>
        <p:nvSpPr>
          <p:cNvPr id="1048658" name="Title 1"/>
          <p:cNvSpPr>
            <a:spLocks noGrp="1"/>
          </p:cNvSpPr>
          <p:nvPr>
            <p:ph type="title"/>
          </p:nvPr>
        </p:nvSpPr>
        <p:spPr>
          <a:xfrm>
            <a:off x="451514" y="457201"/>
            <a:ext cx="3575737" cy="1332688"/>
          </a:xfrm>
        </p:spPr>
        <p:txBody>
          <a:bodyPr anchor="b">
            <a:normAutofit/>
          </a:bodyPr>
          <a:p>
            <a:pPr algn="ctr"/>
            <a:r>
              <a:rPr sz="3200" lang="en-IN">
                <a:solidFill>
                  <a:srgbClr val="FFFFFF"/>
                </a:solidFill>
              </a:rPr>
              <a:t>Collaboration Diagram</a:t>
            </a:r>
          </a:p>
        </p:txBody>
      </p:sp>
      <p:sp>
        <p:nvSpPr>
          <p:cNvPr id="1048659" name="Content Placeholder 2"/>
          <p:cNvSpPr>
            <a:spLocks noGrp="1"/>
          </p:cNvSpPr>
          <p:nvPr>
            <p:ph idx="1"/>
          </p:nvPr>
        </p:nvSpPr>
        <p:spPr>
          <a:xfrm>
            <a:off x="451514" y="2046514"/>
            <a:ext cx="3575737" cy="3994848"/>
          </a:xfrm>
        </p:spPr>
        <p:txBody>
          <a:bodyPr>
            <a:normAutofit/>
          </a:bodyPr>
          <a:p>
            <a:pPr indent="0" marL="0">
              <a:buNone/>
            </a:pPr>
            <a:r>
              <a:rPr sz="1600" lang="en-IN">
                <a:solidFill>
                  <a:srgbClr val="FFFFFF"/>
                </a:solidFill>
              </a:rPr>
              <a:t>A collaboration diagram, also called a communication diagram or interaction diagram, is an illustration of the relationships and interactions among software objects in the Unified Modelling Language (UML). The concept is more than a decade old although it has been refined as modelling paradigms have evolved.</a:t>
            </a:r>
          </a:p>
        </p:txBody>
      </p:sp>
      <p:pic>
        <p:nvPicPr>
          <p:cNvPr id="2097161" name="Picture 4" descr="A screenshot of a computer screen  Description automatically generated"/>
          <p:cNvPicPr>
            <a:picLocks noChangeAspect="1"/>
          </p:cNvPicPr>
          <p:nvPr/>
        </p:nvPicPr>
        <p:blipFill rotWithShape="1">
          <a:blip xmlns:r="http://schemas.openxmlformats.org/officeDocument/2006/relationships" r:embed="rId1"/>
          <a:srcRect l="20655" t="18810" r="36068" b="14626"/>
          <a:stretch>
            <a:fillRect/>
          </a:stretch>
        </p:blipFill>
        <p:spPr>
          <a:xfrm>
            <a:off x="5367639" y="643467"/>
            <a:ext cx="6094044" cy="5272421"/>
          </a:xfrm>
          <a:prstGeom prst="roundRect">
            <a:avLst>
              <a:gd name="adj" fmla="val 3876"/>
            </a:avLst>
          </a:prstGeom>
          <a:ln>
            <a:solidFill>
              <a:schemeClr val="accent1"/>
            </a:solidFill>
          </a:ln>
          <a:effectLst/>
        </p:spPr>
      </p:pic>
    </p:spTree>
  </p:cSld>
  <p:clrMapOvr>
    <a:overrideClrMapping accent1="accent1" accent2="accent2" accent3="accent3" accent4="accent4" accent5="accent5" accent6="accent6" bg1="lt1" bg2="lt2" tx1="dk1" tx2="dk2"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1" name=""/>
        <p:cNvGrpSpPr/>
        <p:nvPr/>
      </p:nvGrpSpPr>
      <p:grpSpPr>
        <a:xfrm>
          <a:off x="0" y="0"/>
          <a:ext cx="0" cy="0"/>
          <a:chOff x="0" y="0"/>
          <a:chExt cx="0" cy="0"/>
        </a:xfrm>
      </p:grpSpPr>
      <p:sp>
        <p:nvSpPr>
          <p:cNvPr id="1048660" name="Rectangle 8"/>
          <p:cNvSpPr>
            <a:spLocks noChangeAspect="1" noMove="1" noResize="1" noRot="1" noGrp="1" noAdjustHandles="1" noEditPoints="1" noChangeArrowheads="1" noChangeShapeType="1" noTextEdit="1"/>
          </p:cNvSpPr>
          <p:nvPr/>
        </p:nvSpPr>
        <p:spPr>
          <a:xfrm>
            <a:off x="0" y="0"/>
            <a:ext cx="12192000" cy="685800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61" name="Freeform 6"/>
          <p:cNvSpPr>
            <a:spLocks noChangeAspect="1" noMove="1" noResize="1" noRot="1" noGrp="1" noAdjustHandles="1" noEditPoints="1" noChangeArrowheads="1" noChangeShapeType="1" noTextEdit="1"/>
          </p:cNvSpPr>
          <p:nvPr/>
        </p:nvSpPr>
        <p:spPr bwMode="auto">
          <a:xfrm flipV="1">
            <a:off x="0" y="4672012"/>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810000" y="5154307"/>
            <a:ext cx="10571998" cy="970450"/>
          </a:xfrm>
        </p:spPr>
        <p:txBody>
          <a:bodyPr>
            <a:normAutofit/>
          </a:bodyPr>
          <a:p>
            <a:r>
              <a:rPr dirty="0" lang="en-IN"/>
              <a:t>Test Cases</a:t>
            </a:r>
          </a:p>
        </p:txBody>
      </p:sp>
      <p:pic>
        <p:nvPicPr>
          <p:cNvPr id="2097162" name="Picture 3" descr="A screenshot of a computer screen  Description automatically generated"/>
          <p:cNvPicPr>
            <a:picLocks noChangeAspect="1"/>
          </p:cNvPicPr>
          <p:nvPr/>
        </p:nvPicPr>
        <p:blipFill rotWithShape="1">
          <a:blip xmlns:r="http://schemas.openxmlformats.org/officeDocument/2006/relationships" r:embed="rId1"/>
          <a:srcRect l="24609" t="18472" r="38981" b="7961"/>
          <a:stretch>
            <a:fillRect/>
          </a:stretch>
        </p:blipFill>
        <p:spPr>
          <a:xfrm>
            <a:off x="829074" y="810000"/>
            <a:ext cx="3198559" cy="3635292"/>
          </a:xfrm>
          <a:prstGeom prst="roundRect">
            <a:avLst>
              <a:gd name="adj" fmla="val 3876"/>
            </a:avLst>
          </a:prstGeom>
          <a:ln>
            <a:solidFill>
              <a:schemeClr val="accent1"/>
            </a:solidFill>
          </a:ln>
          <a:effectLst/>
        </p:spPr>
      </p:pic>
      <p:sp>
        <p:nvSpPr>
          <p:cNvPr id="1048663" name="Content Placeholder 2"/>
          <p:cNvSpPr>
            <a:spLocks noGrp="1"/>
          </p:cNvSpPr>
          <p:nvPr>
            <p:ph idx="1"/>
          </p:nvPr>
        </p:nvSpPr>
        <p:spPr>
          <a:xfrm>
            <a:off x="4405192" y="810001"/>
            <a:ext cx="6968094" cy="3580281"/>
          </a:xfrm>
          <a:effectLst/>
        </p:spPr>
        <p:txBody>
          <a:bodyPr>
            <a:normAutofit/>
          </a:bodyPr>
          <a:p>
            <a:pPr indent="0" marL="0">
              <a:buNone/>
            </a:pPr>
            <a:r>
              <a:rPr dirty="0" lang="en-IN"/>
              <a:t>A test case is a set of test inputs, execution conditions, and expected results for those inputs and conditions developed to verify compliance with a specific requirement. The point of running the test is to gain information, for example whether the program will pass or fail the test. Test cases are the cornerstone of Quality Assurance where they are developed to verify the quality and behaviour of a product.</a:t>
            </a:r>
          </a:p>
        </p:txBody>
      </p:sp>
      <p:sp>
        <p:nvSpPr>
          <p:cNvPr id="1048664" name="Title 3"/>
          <p:cNvSpPr txBox="1">
            <a:spLocks noChangeAspect="1" noMove="1" noResize="1" noRot="1" noGrp="1" noAdjustHandles="1" noEditPoints="1" noChangeArrowheads="1" noChangeShapeType="1" noTextEdit="1"/>
          </p:cNvSpPr>
          <p:nvPr/>
        </p:nvSpPr>
        <p:spPr>
          <a:xfrm>
            <a:off x="810000" y="5154307"/>
            <a:ext cx="10571998" cy="970450"/>
          </a:xfrm>
          <a:prstGeom prst="rect"/>
          <a:effectLst>
            <a:outerShdw blurRad="50800" dir="14400000">
              <a:srgbClr val="000000">
                <a:alpha val="60000"/>
              </a:srgbClr>
            </a:outerShdw>
          </a:effectLst>
        </p:spPr>
        <p:txBody>
          <a:bodyPr anchor="b" bIns="45720" lIns="91440" rIns="91440" rtlCol="0" tIns="45720" vert="horz">
            <a:noAutofit/>
          </a:bodyPr>
          <a:lstStyle>
            <a:lvl1pPr algn="l" defTabSz="457200" eaLnBrk="1" hangingPunct="1" latinLnBrk="0" rtl="0">
              <a:spcBef>
                <a:spcPct val="0"/>
              </a:spcBef>
              <a:buNone/>
              <a:defRPr b="1" sz="4000"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dirty="0" lang="en-US">
              <a:solidFill>
                <a:srgbClr val="FFFFFF"/>
              </a:solidFill>
            </a:endParaRPr>
          </a:p>
        </p:txBody>
      </p:sp>
    </p:spTree>
  </p:cSld>
  <p:clrMapOvr>
    <a:overrideClrMapping accent1="accent1" accent2="accent2" accent3="accent3" accent4="accent4" accent5="accent5" accent6="accent6" bg1="lt1" bg2="lt2" tx1="dk1" tx2="dk2"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65" name="Freeform 6"/>
          <p:cNvSpPr>
            <a:spLocks noChangeAspect="1" noMove="1" noResize="1" noRot="1" noGrp="1" noAdjustHandles="1" noEditPoints="1" noChangeArrowheads="1" noChangeShapeType="1" noTextEdit="1"/>
          </p:cNvSpPr>
          <p:nvPr/>
        </p:nvSpPr>
        <p:spPr bwMode="auto">
          <a:xfrm>
            <a:off x="0" y="-3175"/>
            <a:ext cx="12192000" cy="5203825"/>
          </a:xfrm>
          <a:custGeom>
            <a:avLst/>
            <a:ah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1048666" name="Rectangle 10"/>
          <p:cNvSpPr>
            <a:spLocks noChangeAspect="1" noMove="1" noResize="1" noRot="1" noGrp="1" noAdjustHandles="1" noEditPoints="1" noChangeArrowheads="1" noChangeShapeType="1" noTextEdit="1"/>
          </p:cNvSpPr>
          <p:nvPr/>
        </p:nvSpPr>
        <p:spPr>
          <a:xfrm>
            <a:off x="0" y="0"/>
            <a:ext cx="12192000" cy="685800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67" name="Freeform 23"/>
          <p:cNvSpPr>
            <a:spLocks noChangeAspect="1" noMove="1" noResize="1" noRot="1" noGrp="1" noAdjustHandles="1" noEditPoints="1" noChangeArrowheads="1" noChangeShapeType="1" noTextEdit="1"/>
          </p:cNvSpPr>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xmlns:r="http://schemas.openxmlformats.org/officeDocument/2006/relationships" r:embed="rId1">
              <a:duotone>
                <a:schemeClr val="accent1">
                  <a:tint val="98000"/>
                  <a:lumMod val="102000"/>
                </a:schemeClr>
                <a:schemeClr val="accent1">
                  <a:shade val="98000"/>
                  <a:lumMod val="98000"/>
                </a:schemeClr>
              </a:duotone>
            </a:blip>
            <a:tile algn="tl" flip="none" sx="100000" sy="100000" tx="0" ty="0"/>
          </a:blipFill>
          <a:ln>
            <a:headEnd/>
            <a:tailEnd/>
          </a:ln>
        </p:spPr>
        <p:style>
          <a:lnRef idx="1">
            <a:schemeClr val="accent1"/>
          </a:lnRef>
          <a:fillRef idx="3">
            <a:schemeClr val="accent1"/>
          </a:fillRef>
          <a:effectRef idx="2">
            <a:schemeClr val="accent1"/>
          </a:effectRef>
          <a:fontRef idx="minor">
            <a:schemeClr val="lt1"/>
          </a:fontRef>
        </p:style>
        <p:txBody>
          <a:bodyPr anchor="ctr" rtlCol="0" wrap="square">
            <a:noAutofit/>
          </a:bodyPr>
          <a:p>
            <a:pPr algn="ctr"/>
            <a:endParaRPr lang="en-US"/>
          </a:p>
        </p:txBody>
      </p:sp>
      <p:sp>
        <p:nvSpPr>
          <p:cNvPr id="1048668" name="Title 1"/>
          <p:cNvSpPr>
            <a:spLocks noGrp="1"/>
          </p:cNvSpPr>
          <p:nvPr>
            <p:ph type="title"/>
          </p:nvPr>
        </p:nvSpPr>
        <p:spPr>
          <a:xfrm>
            <a:off x="8134349" y="1819275"/>
            <a:ext cx="3606137" cy="4222087"/>
          </a:xfrm>
        </p:spPr>
        <p:txBody>
          <a:bodyPr anchor="t" bIns="45720" lIns="91440" rIns="91440" rtlCol="0" tIns="45720" vert="horz">
            <a:normAutofit/>
          </a:bodyPr>
          <a:p>
            <a:r>
              <a:rPr sz="4400" lang="en-US"/>
              <a:t>Test Cases</a:t>
            </a:r>
          </a:p>
        </p:txBody>
      </p:sp>
      <p:pic>
        <p:nvPicPr>
          <p:cNvPr id="2097163" name="Content Placeholder 3"/>
          <p:cNvPicPr>
            <a:picLocks noChangeAspect="1" noGrp="1"/>
          </p:cNvPicPr>
          <p:nvPr>
            <p:ph idx="1"/>
          </p:nvPr>
        </p:nvPicPr>
        <p:blipFill rotWithShape="1">
          <a:blip xmlns:r="http://schemas.openxmlformats.org/officeDocument/2006/relationships" r:embed="rId2"/>
          <a:srcRect l="24297" t="29028" r="39271" b="16505"/>
          <a:stretch>
            <a:fillRect/>
          </a:stretch>
        </p:blipFill>
        <p:spPr>
          <a:xfrm>
            <a:off x="643467" y="706837"/>
            <a:ext cx="6268060" cy="5271155"/>
          </a:xfrm>
          <a:prstGeom prst="roundRect">
            <a:avLst>
              <a:gd name="adj" fmla="val 3876"/>
            </a:avLst>
          </a:prstGeom>
          <a:ln>
            <a:solidFill>
              <a:schemeClr val="accent1"/>
            </a:solidFill>
          </a:ln>
          <a:effectLst/>
        </p:spPr>
      </p:pic>
    </p:spTree>
  </p:cSld>
  <p:clrMapOvr>
    <a:overrideClrMapping accent1="accent1" accent2="accent2" accent3="accent3" accent4="accent4" accent5="accent5" accent6="accent6" bg1="lt1" bg2="lt2" tx1="dk1" tx2="dk2"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75" name="Title 1"/>
          <p:cNvSpPr>
            <a:spLocks noGrp="1"/>
          </p:cNvSpPr>
          <p:nvPr>
            <p:ph type="title"/>
          </p:nvPr>
        </p:nvSpPr>
        <p:spPr/>
        <p:txBody>
          <a:bodyPr/>
          <a:p>
            <a:r>
              <a:rPr dirty="0" lang="en-IN"/>
              <a:t>Thank You</a:t>
            </a:r>
          </a:p>
        </p:txBody>
      </p:sp>
      <p:pic>
        <p:nvPicPr>
          <p:cNvPr id="2097164" name="Picture 6" descr="A picture containing LEGO  Description automatically generated"/>
          <p:cNvPicPr>
            <a:picLocks noChangeAspect="1"/>
          </p:cNvPicPr>
          <p:nvPr/>
        </p:nvPicPr>
        <p:blipFill>
          <a:blip xmlns:r="http://schemas.openxmlformats.org/officeDocument/2006/relationships" r:embed="rId1">
            <a:clrChange>
              <a:clrFrom>
                <a:srgbClr val="0097C1"/>
              </a:clrFrom>
              <a:clrTo>
                <a:srgbClr val="0097C1">
                  <a:alpha val="0"/>
                </a:srgbClr>
              </a:clrTo>
            </a:clrChange>
          </a:blip>
          <a:stretch>
            <a:fillRect/>
          </a:stretch>
        </p:blipFill>
        <p:spPr>
          <a:xfrm rot="19468980">
            <a:off x="5820934" y="3015054"/>
            <a:ext cx="3668371" cy="3910484"/>
          </a:xfrm>
          <a:prstGeom prst="rect"/>
        </p:spPr>
      </p:pic>
      <p:sp>
        <p:nvSpPr>
          <p:cNvPr id="1048737" name=""/>
          <p:cNvSpPr txBox="1"/>
          <p:nvPr/>
        </p:nvSpPr>
        <p:spPr>
          <a:xfrm rot="21600000" flipH="1">
            <a:off x="6591406" y="1593189"/>
            <a:ext cx="4577904" cy="929640"/>
          </a:xfrm>
          <a:prstGeom prst="rect"/>
        </p:spPr>
        <p:txBody>
          <a:bodyPr rtlCol="0" wrap="square">
            <a:spAutoFit/>
          </a:bodyPr>
          <a:p>
            <a:r>
              <a:rPr sz="2800" lang="en-US">
                <a:solidFill>
                  <a:srgbClr val="FFFFFF"/>
                </a:solidFill>
              </a:rPr>
              <a:t>V</a:t>
            </a:r>
            <a:r>
              <a:rPr sz="2800" lang="en-US">
                <a:solidFill>
                  <a:srgbClr val="FFFFFF"/>
                </a:solidFill>
              </a:rPr>
              <a:t>a</a:t>
            </a:r>
            <a:r>
              <a:rPr sz="2800" lang="en-US">
                <a:solidFill>
                  <a:srgbClr val="FFFFFF"/>
                </a:solidFill>
              </a:rPr>
              <a:t>i</a:t>
            </a:r>
            <a:r>
              <a:rPr sz="2800" lang="en-US">
                <a:solidFill>
                  <a:srgbClr val="FFFFFF"/>
                </a:solidFill>
              </a:rPr>
              <a:t>b</a:t>
            </a:r>
            <a:r>
              <a:rPr sz="2800" lang="en-US">
                <a:solidFill>
                  <a:srgbClr val="FFFFFF"/>
                </a:solidFill>
              </a:rPr>
              <a:t>h</a:t>
            </a:r>
            <a:r>
              <a:rPr sz="2800" lang="en-US">
                <a:solidFill>
                  <a:srgbClr val="FFFFFF"/>
                </a:solidFill>
              </a:rPr>
              <a:t>a</a:t>
            </a:r>
            <a:r>
              <a:rPr sz="2800" lang="en-US">
                <a:solidFill>
                  <a:srgbClr val="FFFFFF"/>
                </a:solidFill>
              </a:rPr>
              <a:t>v</a:t>
            </a:r>
            <a:r>
              <a:rPr sz="2800" lang="en-US">
                <a:solidFill>
                  <a:srgbClr val="FFFFFF"/>
                </a:solidFill>
              </a:rPr>
              <a:t> </a:t>
            </a:r>
            <a:r>
              <a:rPr sz="2800" lang="en-US">
                <a:solidFill>
                  <a:srgbClr val="FFFFFF"/>
                </a:solidFill>
              </a:rPr>
              <a:t>v</a:t>
            </a:r>
            <a:r>
              <a:rPr sz="2800" lang="en-US">
                <a:solidFill>
                  <a:srgbClr val="FFFFFF"/>
                </a:solidFill>
              </a:rPr>
              <a:t>e</a:t>
            </a:r>
            <a:r>
              <a:rPr sz="2800" lang="en-US">
                <a:solidFill>
                  <a:srgbClr val="FFFFFF"/>
                </a:solidFill>
              </a:rPr>
              <a:t>r</a:t>
            </a:r>
            <a:r>
              <a:rPr sz="2800" lang="en-US">
                <a:solidFill>
                  <a:srgbClr val="FFFFFF"/>
                </a:solidFill>
              </a:rPr>
              <a:t>m</a:t>
            </a:r>
            <a:r>
              <a:rPr sz="2800" lang="en-US">
                <a:solidFill>
                  <a:srgbClr val="FFFFFF"/>
                </a:solidFill>
              </a:rPr>
              <a:t>a</a:t>
            </a:r>
            <a:endParaRPr sz="2800" lang="en-IN">
              <a:solidFill>
                <a:srgbClr val="000000"/>
              </a:solidFill>
            </a:endParaRPr>
          </a:p>
          <a:p>
            <a:r>
              <a:rPr sz="2800" lang="en-US">
                <a:solidFill>
                  <a:srgbClr val="FFFFFF"/>
                </a:solidFill>
              </a:rPr>
              <a:t>S</a:t>
            </a:r>
            <a:r>
              <a:rPr sz="2800" lang="en-US">
                <a:solidFill>
                  <a:srgbClr val="FFFFFF"/>
                </a:solidFill>
              </a:rPr>
              <a:t>h</a:t>
            </a:r>
            <a:r>
              <a:rPr sz="2800" lang="en-US">
                <a:solidFill>
                  <a:srgbClr val="FFFFFF"/>
                </a:solidFill>
              </a:rPr>
              <a:t>i</a:t>
            </a:r>
            <a:r>
              <a:rPr sz="2800" lang="en-US">
                <a:solidFill>
                  <a:srgbClr val="FFFFFF"/>
                </a:solidFill>
              </a:rPr>
              <a:t>v</a:t>
            </a:r>
            <a:r>
              <a:rPr sz="2800" lang="en-US">
                <a:solidFill>
                  <a:srgbClr val="FFFFFF"/>
                </a:solidFill>
              </a:rPr>
              <a:t>a</a:t>
            </a:r>
            <a:r>
              <a:rPr sz="2800" lang="en-US">
                <a:solidFill>
                  <a:srgbClr val="FFFFFF"/>
                </a:solidFill>
              </a:rPr>
              <a:t>m</a:t>
            </a:r>
            <a:r>
              <a:rPr sz="2800" lang="en-US">
                <a:solidFill>
                  <a:srgbClr val="FFFFFF"/>
                </a:solidFill>
              </a:rPr>
              <a:t> </a:t>
            </a:r>
            <a:r>
              <a:rPr sz="2800" lang="en-US">
                <a:solidFill>
                  <a:srgbClr val="FFFFFF"/>
                </a:solidFill>
              </a:rPr>
              <a:t>c</a:t>
            </a:r>
            <a:r>
              <a:rPr sz="2800" lang="en-US">
                <a:solidFill>
                  <a:srgbClr val="FFFFFF"/>
                </a:solidFill>
              </a:rPr>
              <a:t>h</a:t>
            </a:r>
            <a:r>
              <a:rPr sz="2800" lang="en-US">
                <a:solidFill>
                  <a:srgbClr val="FFFFFF"/>
                </a:solidFill>
              </a:rPr>
              <a:t>a</a:t>
            </a:r>
            <a:r>
              <a:rPr sz="2800" lang="en-US">
                <a:solidFill>
                  <a:srgbClr val="FFFFFF"/>
                </a:solidFill>
              </a:rPr>
              <a:t>u</a:t>
            </a:r>
            <a:r>
              <a:rPr sz="2800" lang="en-US">
                <a:solidFill>
                  <a:srgbClr val="FFFFFF"/>
                </a:solidFill>
              </a:rPr>
              <a:t>d</a:t>
            </a:r>
            <a:r>
              <a:rPr sz="2800" lang="en-US">
                <a:solidFill>
                  <a:srgbClr val="FFFFFF"/>
                </a:solidFill>
              </a:rPr>
              <a:t>h</a:t>
            </a:r>
            <a:r>
              <a:rPr sz="2800" lang="en-US">
                <a:solidFill>
                  <a:srgbClr val="FFFFFF"/>
                </a:solidFill>
              </a:rPr>
              <a:t>a</a:t>
            </a:r>
            <a:r>
              <a:rPr sz="2800" lang="en-US">
                <a:solidFill>
                  <a:srgbClr val="FFFFFF"/>
                </a:solidFill>
              </a:rPr>
              <a:t>r</a:t>
            </a:r>
            <a:r>
              <a:rPr sz="2800" lang="en-US">
                <a:solidFill>
                  <a:srgbClr val="FFFFFF"/>
                </a:solidFill>
              </a:rPr>
              <a:t>y</a:t>
            </a:r>
            <a:endParaRPr sz="2800" lang="en-IN">
              <a:solidFill>
                <a:srgbClr val="000000"/>
              </a:solidFill>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p:bgPr>
    </p:bg>
    <p:spTree>
      <p:nvGrpSpPr>
        <p:cNvPr id="36" name=""/>
        <p:cNvGrpSpPr/>
        <p:nvPr/>
      </p:nvGrpSpPr>
      <p:grpSpPr>
        <a:xfrm>
          <a:off x="0" y="0"/>
          <a:ext cx="0" cy="0"/>
          <a:chOff x="0" y="0"/>
          <a:chExt cx="0" cy="0"/>
        </a:xfrm>
      </p:grpSpPr>
      <p:sp>
        <p:nvSpPr>
          <p:cNvPr id="1048598" name="Title 1"/>
          <p:cNvSpPr>
            <a:spLocks noGrp="1"/>
          </p:cNvSpPr>
          <p:nvPr>
            <p:ph type="title"/>
          </p:nvPr>
        </p:nvSpPr>
        <p:spPr>
          <a:xfrm>
            <a:off x="810000" y="447188"/>
            <a:ext cx="10571998" cy="970450"/>
          </a:xfrm>
        </p:spPr>
        <p:txBody>
          <a:bodyPr>
            <a:normAutofit/>
          </a:bodyPr>
          <a:p>
            <a:r>
              <a:rPr dirty="0" lang="en-IN"/>
              <a:t>Introduction</a:t>
            </a:r>
          </a:p>
        </p:txBody>
      </p:sp>
      <p:pic>
        <p:nvPicPr>
          <p:cNvPr id="2097153" name="Picture 4" descr="A picture containing electronics  Description automatically generated"/>
          <p:cNvPicPr>
            <a:picLocks noChangeAspect="1"/>
          </p:cNvPicPr>
          <p:nvPr/>
        </p:nvPicPr>
        <p:blipFill>
          <a:blip xmlns:r="http://schemas.openxmlformats.org/officeDocument/2006/relationships" r:embed="rId1"/>
          <a:stretch>
            <a:fillRect/>
          </a:stretch>
        </p:blipFill>
        <p:spPr>
          <a:xfrm>
            <a:off x="960438" y="2814638"/>
            <a:ext cx="2913062" cy="2913062"/>
          </a:xfrm>
          <a:prstGeom prst="roundRect">
            <a:avLst>
              <a:gd name="adj" fmla="val 3876"/>
            </a:avLst>
          </a:prstGeom>
          <a:ln>
            <a:solidFill>
              <a:schemeClr val="accent1"/>
            </a:solidFill>
          </a:ln>
          <a:effectLst/>
        </p:spPr>
      </p:pic>
      <p:sp>
        <p:nvSpPr>
          <p:cNvPr id="1048599" name="Content Placeholder 2"/>
          <p:cNvSpPr>
            <a:spLocks noGrp="1"/>
          </p:cNvSpPr>
          <p:nvPr>
            <p:ph idx="1"/>
          </p:nvPr>
        </p:nvSpPr>
        <p:spPr>
          <a:xfrm>
            <a:off x="4329265" y="2519532"/>
            <a:ext cx="7052733" cy="3632200"/>
          </a:xfrm>
        </p:spPr>
        <p:txBody>
          <a:bodyPr>
            <a:normAutofit/>
          </a:bodyPr>
          <a:p>
            <a:pPr>
              <a:lnSpc>
                <a:spcPct val="90000"/>
              </a:lnSpc>
            </a:pPr>
            <a:r>
              <a:rPr dirty="0" sz="1700" lang="en-US"/>
              <a:t>ATM management system is a software that will control ATM machine and would enable an account holder to setup a connection with the bank so that he could perform various transactions like deposit, withdraw cash, change ATM pin, view account balance, etc. ––without going to any branch of the bank.</a:t>
            </a:r>
          </a:p>
          <a:p>
            <a:pPr>
              <a:lnSpc>
                <a:spcPct val="90000"/>
              </a:lnSpc>
            </a:pPr>
            <a:r>
              <a:rPr dirty="0" sz="1700" lang="en-US"/>
              <a:t>The ATM will serve one customer at a time. The customer will be required to insert an ATM card and enter a PIN (Personal Identification Number) – both of which will be sent to the bank for validation as a part of each transaction. The customer will then be able to perform one or more transactions.</a:t>
            </a:r>
            <a:endParaRPr dirty="0" sz="1700" lang="en-IN"/>
          </a:p>
          <a:p>
            <a:pPr>
              <a:lnSpc>
                <a:spcPct val="90000"/>
              </a:lnSpc>
            </a:pPr>
            <a:r>
              <a:rPr dirty="0" sz="1700" lang="en-IN"/>
              <a:t>After each successful transaction the ATM generates a receipt mentioning the account details.</a:t>
            </a:r>
          </a:p>
          <a:p>
            <a:pPr>
              <a:lnSpc>
                <a:spcPct val="90000"/>
              </a:lnSpc>
            </a:pPr>
            <a:endParaRPr dirty="0" sz="1700" lang="en-I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7" name=""/>
        <p:cNvGrpSpPr/>
        <p:nvPr/>
      </p:nvGrpSpPr>
      <p:grpSpPr>
        <a:xfrm>
          <a:off x="0" y="0"/>
          <a:ext cx="0" cy="0"/>
          <a:chOff x="0" y="0"/>
          <a:chExt cx="0" cy="0"/>
        </a:xfrm>
      </p:grpSpPr>
      <p:sp>
        <p:nvSpPr>
          <p:cNvPr id="1048600" name="Rectangle 8"/>
          <p:cNvSpPr>
            <a:spLocks noChangeAspect="1" noMove="1" noResize="1" noRot="1" noGrp="1" noAdjustHandles="1" noEditPoints="1" noChangeArrowheads="1" noChangeShapeType="1" noTextEdit="1"/>
          </p:cNvSpPr>
          <p:nvPr/>
        </p:nvSpPr>
        <p:spPr>
          <a:xfrm>
            <a:off x="4573" y="0"/>
            <a:ext cx="12187427" cy="685800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1" name="Freeform 23"/>
          <p:cNvSpPr>
            <a:spLocks noChangeAspect="1" noMove="1" noResize="1" noRot="1" noGrp="1" noAdjustHandles="1" noEditPoints="1" noChangeArrowheads="1" noChangeShapeType="1" noTextEdit="1"/>
          </p:cNvSpPr>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anchor="ctr" rtlCol="0" wrap="square">
            <a:noAutofit/>
          </a:bodyPr>
          <a:p>
            <a:pPr algn="ctr"/>
            <a:endParaRPr lang="en-US"/>
          </a:p>
        </p:txBody>
      </p:sp>
      <p:sp>
        <p:nvSpPr>
          <p:cNvPr id="1048602" name="Title 1"/>
          <p:cNvSpPr>
            <a:spLocks noGrp="1"/>
          </p:cNvSpPr>
          <p:nvPr>
            <p:ph type="title"/>
          </p:nvPr>
        </p:nvSpPr>
        <p:spPr>
          <a:xfrm>
            <a:off x="451514" y="457201"/>
            <a:ext cx="3575737" cy="1332688"/>
          </a:xfrm>
        </p:spPr>
        <p:txBody>
          <a:bodyPr anchor="b">
            <a:normAutofit/>
          </a:bodyPr>
          <a:p>
            <a:pPr algn="ctr">
              <a:lnSpc>
                <a:spcPct val="90000"/>
              </a:lnSpc>
            </a:pPr>
            <a:r>
              <a:rPr dirty="0" sz="3000" lang="en-IN">
                <a:solidFill>
                  <a:srgbClr val="FFFFFF"/>
                </a:solidFill>
              </a:rPr>
              <a:t>IRD </a:t>
            </a:r>
          </a:p>
        </p:txBody>
      </p:sp>
      <p:sp>
        <p:nvSpPr>
          <p:cNvPr id="1048603" name="Content Placeholder 2"/>
          <p:cNvSpPr>
            <a:spLocks noGrp="1"/>
          </p:cNvSpPr>
          <p:nvPr>
            <p:ph idx="1"/>
          </p:nvPr>
        </p:nvSpPr>
        <p:spPr>
          <a:xfrm>
            <a:off x="451514" y="2046514"/>
            <a:ext cx="3575737" cy="3994848"/>
          </a:xfrm>
        </p:spPr>
        <p:txBody>
          <a:bodyPr>
            <a:normAutofit/>
          </a:bodyPr>
          <a:p>
            <a:pPr>
              <a:lnSpc>
                <a:spcPct val="90000"/>
              </a:lnSpc>
            </a:pPr>
            <a:r>
              <a:rPr dirty="0" sz="1400" lang="en-IN">
                <a:solidFill>
                  <a:srgbClr val="FFFFFF"/>
                </a:solidFill>
              </a:rPr>
              <a:t>Information Requirement Document (IRD) is the most basic paperwork produced during the software development. It is written during the inception of the software development process.</a:t>
            </a:r>
          </a:p>
          <a:p>
            <a:pPr>
              <a:lnSpc>
                <a:spcPct val="90000"/>
              </a:lnSpc>
            </a:pPr>
            <a:r>
              <a:rPr dirty="0" sz="1400" lang="en-IN">
                <a:solidFill>
                  <a:srgbClr val="FFFFFF"/>
                </a:solidFill>
              </a:rPr>
              <a:t>The IRD is used to consolidate and compile all the initial requirements of the user/customer. The IRD also consists of other important information about the software, such as Title of Project, Stakeholders Involved, Techniques used to capture requirements, Development Team Members, and the Version of the Software being produced.</a:t>
            </a:r>
          </a:p>
        </p:txBody>
      </p:sp>
      <p:graphicFrame>
        <p:nvGraphicFramePr>
          <p:cNvPr id="4194304" name="Table 3"/>
          <p:cNvGraphicFramePr>
            <a:graphicFrameLocks noGrp="1"/>
          </p:cNvGraphicFramePr>
          <p:nvPr/>
        </p:nvGraphicFramePr>
        <p:xfrm>
          <a:off x="5336388" y="643467"/>
          <a:ext cx="6156548" cy="5272424"/>
        </p:xfrm>
        <a:graphic>
          <a:graphicData uri="http://schemas.openxmlformats.org/drawingml/2006/table">
            <a:tbl>
              <a:tblPr firstRow="1" firstCol="1" lastRow="1" lastCol="1" bandRow="1" bandCol="1">
                <a:noFill/>
                <a:tableStyleId>{BC89EF96-8CEA-46FF-86C4-4CE0E7609802}</a:tableStyleId>
              </a:tblPr>
              <a:tblGrid>
                <a:gridCol w="3021545"/>
                <a:gridCol w="3135003"/>
              </a:tblGrid>
              <a:tr h="1164086">
                <a:tc gridSpan="2">
                  <a:txBody>
                    <a:bodyPr/>
                    <a:p>
                      <a:pPr algn="ctr" marL="1481455" marR="1478280">
                        <a:spcBef>
                          <a:spcPts val="10"/>
                        </a:spcBef>
                        <a:spcAft>
                          <a:spcPts val="0"/>
                        </a:spcAft>
                      </a:pPr>
                      <a:r>
                        <a:rPr b="1" dirty="0" sz="2000" lang="en-US">
                          <a:solidFill>
                            <a:schemeClr val="tx1">
                              <a:lumMod val="75000"/>
                              <a:lumOff val="25000"/>
                            </a:schemeClr>
                          </a:solidFill>
                          <a:effectLst/>
                        </a:rPr>
                        <a:t>INITIAL REQUIREMENT DOCUMENT</a:t>
                      </a:r>
                      <a:endParaRPr b="1" dirty="0" sz="2000" lang="en-IN">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04225" marR="153169" marT="102113" marB="10211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hMerge="1">
                  <a:txBody>
                    <a:bodyPr/>
                    <a:p>
                      <a:endParaRPr lang="en-IN"/>
                    </a:p>
                  </a:txBody>
                </a:tc>
              </a:tr>
              <a:tr h="457806">
                <a:tc>
                  <a:txBody>
                    <a:bodyPr/>
                    <a:p>
                      <a:pPr marL="67945">
                        <a:lnSpc>
                          <a:spcPts val="1480"/>
                        </a:lnSpc>
                        <a:spcAft>
                          <a:spcPts val="0"/>
                        </a:spcAft>
                      </a:pPr>
                      <a:r>
                        <a:rPr b="1" sz="1500" lang="en-US">
                          <a:solidFill>
                            <a:schemeClr val="tx1">
                              <a:lumMod val="75000"/>
                              <a:lumOff val="25000"/>
                            </a:schemeClr>
                          </a:solidFill>
                          <a:effectLst/>
                        </a:rPr>
                        <a:t>Title of the project</a:t>
                      </a:r>
                      <a:endParaRPr b="1" sz="1500" lang="en-IN">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04225" marR="153169" marT="102113" marB="102113">
                    <a:lnL w="19050" cap="flat" cmpd="sng" algn="ctr">
                      <a:noFill/>
                      <a:prstDash val="solid"/>
                    </a:lnL>
                    <a:lnR w="9525" cap="flat" cmpd="sng" algn="ctr">
                      <a:solidFill>
                        <a:srgbClr val="C7C6C1"/>
                      </a:solidFill>
                      <a:prstDash val="solid"/>
                    </a:lnR>
                    <a:lnT w="9525" cap="flat" cmpd="sng" algn="ctr">
                      <a:solidFill>
                        <a:srgbClr val="C7C6C1"/>
                      </a:solidFill>
                      <a:prstDash val="solid"/>
                    </a:lnT>
                    <a:lnB w="12700" cmpd="sng">
                      <a:noFill/>
                      <a:prstDash val="solid"/>
                    </a:lnB>
                    <a:noFill/>
                  </a:tcPr>
                </a:tc>
                <a:tc>
                  <a:txBody>
                    <a:bodyPr/>
                    <a:p>
                      <a:pPr marL="67945">
                        <a:lnSpc>
                          <a:spcPts val="1480"/>
                        </a:lnSpc>
                        <a:spcAft>
                          <a:spcPts val="0"/>
                        </a:spcAft>
                      </a:pPr>
                      <a:r>
                        <a:rPr b="1" sz="1500" lang="en-US">
                          <a:solidFill>
                            <a:schemeClr val="tx1">
                              <a:lumMod val="75000"/>
                              <a:lumOff val="25000"/>
                            </a:schemeClr>
                          </a:solidFill>
                          <a:effectLst/>
                        </a:rPr>
                        <a:t>ATM Management system</a:t>
                      </a:r>
                      <a:endParaRPr b="1" sz="1500" lang="en-IN">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04225" marR="153169" marT="102113" marB="102113">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r>
              <a:tr h="911640">
                <a:tc>
                  <a:txBody>
                    <a:bodyPr/>
                    <a:p>
                      <a:pPr marL="67945">
                        <a:lnSpc>
                          <a:spcPts val="1585"/>
                        </a:lnSpc>
                        <a:spcBef>
                          <a:spcPts val="10"/>
                        </a:spcBef>
                        <a:spcAft>
                          <a:spcPts val="0"/>
                        </a:spcAft>
                        <a:tabLst>
                          <a:tab algn="l" pos="1017905"/>
                          <a:tab algn="l" pos="1729740"/>
                          <a:tab algn="l" pos="1998980"/>
                        </a:tabLst>
                      </a:pPr>
                      <a:r>
                        <a:rPr b="1" sz="1500" lang="en-US">
                          <a:solidFill>
                            <a:schemeClr val="tx1">
                              <a:lumMod val="75000"/>
                              <a:lumOff val="25000"/>
                            </a:schemeClr>
                          </a:solidFill>
                          <a:effectLst/>
                        </a:rPr>
                        <a:t>Stakeholder	involved	in	capturing</a:t>
                      </a:r>
                      <a:endParaRPr b="1" sz="1500" lang="en-IN">
                        <a:solidFill>
                          <a:schemeClr val="tx1">
                            <a:lumMod val="75000"/>
                            <a:lumOff val="25000"/>
                          </a:schemeClr>
                        </a:solidFill>
                        <a:effectLst/>
                      </a:endParaRPr>
                    </a:p>
                    <a:p>
                      <a:pPr marL="67945">
                        <a:lnSpc>
                          <a:spcPts val="1485"/>
                        </a:lnSpc>
                        <a:spcAft>
                          <a:spcPts val="0"/>
                        </a:spcAft>
                      </a:pPr>
                      <a:r>
                        <a:rPr b="1" sz="1500" lang="en-US">
                          <a:solidFill>
                            <a:schemeClr val="tx1">
                              <a:lumMod val="75000"/>
                              <a:lumOff val="25000"/>
                            </a:schemeClr>
                          </a:solidFill>
                          <a:effectLst/>
                        </a:rPr>
                        <a:t>requirements</a:t>
                      </a:r>
                      <a:endParaRPr b="1" sz="1500" lang="en-IN">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04225" marR="153169" marT="102113" marB="102113">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p>
                      <a:pPr marL="67945">
                        <a:spcBef>
                          <a:spcPts val="10"/>
                        </a:spcBef>
                        <a:spcAft>
                          <a:spcPts val="0"/>
                        </a:spcAft>
                      </a:pPr>
                      <a:r>
                        <a:rPr b="1" sz="1500" lang="en-US">
                          <a:solidFill>
                            <a:schemeClr val="tx1">
                              <a:lumMod val="75000"/>
                              <a:lumOff val="25000"/>
                            </a:schemeClr>
                          </a:solidFill>
                          <a:effectLst/>
                        </a:rPr>
                        <a:t>Professors, Students</a:t>
                      </a:r>
                      <a:endParaRPr b="1" sz="1500" lang="en-IN">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04225" marR="153169" marT="102113" marB="102113">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r>
              <a:tr h="911640">
                <a:tc>
                  <a:txBody>
                    <a:bodyPr/>
                    <a:p>
                      <a:pPr marL="67945">
                        <a:lnSpc>
                          <a:spcPts val="1585"/>
                        </a:lnSpc>
                        <a:spcAft>
                          <a:spcPts val="0"/>
                        </a:spcAft>
                        <a:tabLst>
                          <a:tab algn="l" pos="937260"/>
                          <a:tab algn="l" pos="1426210"/>
                          <a:tab algn="l" pos="1788795"/>
                        </a:tabLst>
                      </a:pPr>
                      <a:r>
                        <a:rPr b="1" sz="1500" lang="en-US">
                          <a:solidFill>
                            <a:schemeClr val="tx1">
                              <a:lumMod val="75000"/>
                              <a:lumOff val="25000"/>
                            </a:schemeClr>
                          </a:solidFill>
                          <a:effectLst/>
                        </a:rPr>
                        <a:t>Technique	used	for	requirement</a:t>
                      </a:r>
                      <a:endParaRPr b="1" sz="1500" lang="en-IN">
                        <a:solidFill>
                          <a:schemeClr val="tx1">
                            <a:lumMod val="75000"/>
                            <a:lumOff val="25000"/>
                          </a:schemeClr>
                        </a:solidFill>
                        <a:effectLst/>
                      </a:endParaRPr>
                    </a:p>
                    <a:p>
                      <a:pPr marL="67945">
                        <a:lnSpc>
                          <a:spcPts val="1495"/>
                        </a:lnSpc>
                        <a:spcAft>
                          <a:spcPts val="0"/>
                        </a:spcAft>
                      </a:pPr>
                      <a:r>
                        <a:rPr b="1" sz="1500" lang="en-US">
                          <a:solidFill>
                            <a:schemeClr val="tx1">
                              <a:lumMod val="75000"/>
                              <a:lumOff val="25000"/>
                            </a:schemeClr>
                          </a:solidFill>
                          <a:effectLst/>
                        </a:rPr>
                        <a:t>gathering</a:t>
                      </a:r>
                      <a:endParaRPr b="1" sz="1500" lang="en-IN">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04225" marR="153169" marT="102113" marB="102113">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p>
                      <a:pPr marL="67945">
                        <a:lnSpc>
                          <a:spcPts val="1585"/>
                        </a:lnSpc>
                        <a:spcAft>
                          <a:spcPts val="0"/>
                        </a:spcAft>
                      </a:pPr>
                      <a:r>
                        <a:rPr b="1" sz="1500" lang="en-US">
                          <a:solidFill>
                            <a:schemeClr val="tx1">
                              <a:lumMod val="75000"/>
                              <a:lumOff val="25000"/>
                            </a:schemeClr>
                          </a:solidFill>
                          <a:effectLst/>
                        </a:rPr>
                        <a:t>Interviewing and Brainstorming</a:t>
                      </a:r>
                      <a:endParaRPr b="1" sz="1500" lang="en-IN">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04225" marR="153169" marT="102113" marB="102113">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r>
              <a:tr h="911640">
                <a:tc>
                  <a:txBody>
                    <a:bodyPr/>
                    <a:p>
                      <a:pPr marL="67945">
                        <a:lnSpc>
                          <a:spcPts val="1585"/>
                        </a:lnSpc>
                        <a:spcAft>
                          <a:spcPts val="0"/>
                        </a:spcAft>
                        <a:tabLst>
                          <a:tab algn="l" pos="692785"/>
                          <a:tab algn="l" pos="1055370"/>
                          <a:tab algn="l" pos="1744980"/>
                          <a:tab algn="l" pos="2339340"/>
                        </a:tabLst>
                      </a:pPr>
                      <a:r>
                        <a:rPr b="1" sz="1500" lang="en-US">
                          <a:solidFill>
                            <a:schemeClr val="tx1">
                              <a:lumMod val="75000"/>
                              <a:lumOff val="25000"/>
                            </a:schemeClr>
                          </a:solidFill>
                          <a:effectLst/>
                        </a:rPr>
                        <a:t>Name	of	person	along	with</a:t>
                      </a:r>
                      <a:endParaRPr b="1" sz="1500" lang="en-IN">
                        <a:solidFill>
                          <a:schemeClr val="tx1">
                            <a:lumMod val="75000"/>
                            <a:lumOff val="25000"/>
                          </a:schemeClr>
                        </a:solidFill>
                        <a:effectLst/>
                      </a:endParaRPr>
                    </a:p>
                    <a:p>
                      <a:pPr marL="67945">
                        <a:lnSpc>
                          <a:spcPts val="1485"/>
                        </a:lnSpc>
                        <a:spcAft>
                          <a:spcPts val="0"/>
                        </a:spcAft>
                      </a:pPr>
                      <a:r>
                        <a:rPr b="1" sz="1500" lang="en-US">
                          <a:solidFill>
                            <a:schemeClr val="tx1">
                              <a:lumMod val="75000"/>
                              <a:lumOff val="25000"/>
                            </a:schemeClr>
                          </a:solidFill>
                          <a:effectLst/>
                        </a:rPr>
                        <a:t>designation</a:t>
                      </a:r>
                      <a:endParaRPr b="1" sz="1500" lang="en-IN">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04225" marR="153169" marT="102113" marB="102113">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p>
                      <a:pPr marL="67945">
                        <a:lnSpc>
                          <a:spcPts val="1585"/>
                        </a:lnSpc>
                        <a:spcAft>
                          <a:spcPts val="0"/>
                        </a:spcAft>
                      </a:pPr>
                      <a:r>
                        <a:rPr b="1" sz="1500" lang="en-US">
                          <a:solidFill>
                            <a:schemeClr val="tx1">
                              <a:lumMod val="75000"/>
                              <a:lumOff val="25000"/>
                            </a:schemeClr>
                          </a:solidFill>
                          <a:effectLst/>
                        </a:rPr>
                        <a:t>Aditya Miglani: Project head</a:t>
                      </a:r>
                      <a:endParaRPr b="1" sz="1500" lang="en-IN">
                        <a:solidFill>
                          <a:schemeClr val="tx1">
                            <a:lumMod val="75000"/>
                            <a:lumOff val="25000"/>
                          </a:schemeClr>
                        </a:solidFill>
                        <a:effectLst/>
                      </a:endParaRPr>
                    </a:p>
                    <a:p>
                      <a:pPr marL="67945">
                        <a:lnSpc>
                          <a:spcPts val="1485"/>
                        </a:lnSpc>
                        <a:spcAft>
                          <a:spcPts val="0"/>
                        </a:spcAft>
                        <a:tabLst>
                          <a:tab algn="l" pos="1353185"/>
                        </a:tabLst>
                      </a:pPr>
                      <a:r>
                        <a:rPr b="1" sz="1500" lang="en-US">
                          <a:solidFill>
                            <a:schemeClr val="tx1">
                              <a:lumMod val="75000"/>
                              <a:lumOff val="25000"/>
                            </a:schemeClr>
                          </a:solidFill>
                          <a:effectLst/>
                        </a:rPr>
                        <a:t>Aadhar Tyagi:	Project</a:t>
                      </a:r>
                      <a:r>
                        <a:rPr b="1" sz="1500" lang="en-US" spc="-10">
                          <a:solidFill>
                            <a:schemeClr val="tx1">
                              <a:lumMod val="75000"/>
                              <a:lumOff val="25000"/>
                            </a:schemeClr>
                          </a:solidFill>
                          <a:effectLst/>
                        </a:rPr>
                        <a:t> </a:t>
                      </a:r>
                      <a:r>
                        <a:rPr b="1" sz="1500" lang="en-US">
                          <a:solidFill>
                            <a:schemeClr val="tx1">
                              <a:lumMod val="75000"/>
                              <a:lumOff val="25000"/>
                            </a:schemeClr>
                          </a:solidFill>
                          <a:effectLst/>
                        </a:rPr>
                        <a:t>head</a:t>
                      </a:r>
                      <a:endParaRPr b="1" sz="1500" lang="en-IN">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04225" marR="153169" marT="102113" marB="102113">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r>
              <a:tr h="457806">
                <a:tc>
                  <a:txBody>
                    <a:bodyPr/>
                    <a:p>
                      <a:pPr marL="67945">
                        <a:lnSpc>
                          <a:spcPts val="1485"/>
                        </a:lnSpc>
                        <a:spcBef>
                          <a:spcPts val="10"/>
                        </a:spcBef>
                        <a:spcAft>
                          <a:spcPts val="0"/>
                        </a:spcAft>
                      </a:pPr>
                      <a:r>
                        <a:rPr b="1" sz="1500" lang="en-US">
                          <a:solidFill>
                            <a:schemeClr val="tx1">
                              <a:lumMod val="75000"/>
                              <a:lumOff val="25000"/>
                            </a:schemeClr>
                          </a:solidFill>
                          <a:effectLst/>
                        </a:rPr>
                        <a:t>Date</a:t>
                      </a:r>
                      <a:endParaRPr b="1" sz="1500" lang="en-IN">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04225" marR="153169" marT="102113" marB="102113">
                    <a:lnL w="19050" cap="flat" cmpd="sng" algn="ctr">
                      <a:noFill/>
                      <a:prstDash val="solid"/>
                    </a:lnL>
                    <a:lnR w="9525" cap="flat" cmpd="sng" algn="ctr">
                      <a:solidFill>
                        <a:srgbClr val="C7C6C1"/>
                      </a:solidFill>
                      <a:prstDash val="solid"/>
                    </a:lnR>
                    <a:lnT w="12700" cmpd="sng">
                      <a:noFill/>
                      <a:prstDash val="solid"/>
                    </a:lnT>
                    <a:lnB w="9525" cap="flat" cmpd="sng" algn="ctr">
                      <a:noFill/>
                      <a:prstDash val="solid"/>
                    </a:lnB>
                    <a:noFill/>
                  </a:tcPr>
                </a:tc>
                <a:tc>
                  <a:txBody>
                    <a:bodyPr/>
                    <a:p>
                      <a:pPr marL="67945">
                        <a:lnSpc>
                          <a:spcPts val="1485"/>
                        </a:lnSpc>
                        <a:spcBef>
                          <a:spcPts val="10"/>
                        </a:spcBef>
                        <a:spcAft>
                          <a:spcPts val="0"/>
                        </a:spcAft>
                      </a:pPr>
                      <a:r>
                        <a:rPr b="1" sz="1500" lang="en-US">
                          <a:solidFill>
                            <a:schemeClr val="tx1">
                              <a:lumMod val="75000"/>
                              <a:lumOff val="25000"/>
                            </a:schemeClr>
                          </a:solidFill>
                          <a:effectLst/>
                        </a:rPr>
                        <a:t>24 August 2019</a:t>
                      </a:r>
                      <a:endParaRPr b="1" sz="1500" lang="en-IN">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04225" marR="153169" marT="102113" marB="102113">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noFill/>
                      <a:prstDash val="solid"/>
                    </a:lnB>
                    <a:noFill/>
                  </a:tcPr>
                </a:tc>
              </a:tr>
              <a:tr h="457806">
                <a:tc>
                  <a:txBody>
                    <a:bodyPr/>
                    <a:p>
                      <a:pPr marL="67945">
                        <a:lnSpc>
                          <a:spcPts val="1480"/>
                        </a:lnSpc>
                        <a:spcAft>
                          <a:spcPts val="0"/>
                        </a:spcAft>
                      </a:pPr>
                      <a:r>
                        <a:rPr b="1" sz="1500" lang="en-US">
                          <a:solidFill>
                            <a:schemeClr val="bg1"/>
                          </a:solidFill>
                          <a:effectLst/>
                        </a:rPr>
                        <a:t>Version</a:t>
                      </a:r>
                      <a:endParaRPr b="1" sz="1500" lang="en-I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04225" marR="153169" marT="102113" marB="102113">
                    <a:lnL w="12700" cmpd="sng">
                      <a:noFill/>
                      <a:prstDash val="solid"/>
                    </a:lnL>
                    <a:lnR w="12700" cmpd="sng">
                      <a:noFill/>
                      <a:prstDash val="solid"/>
                    </a:lnR>
                    <a:lnT w="9525" cap="flat" cmpd="sng" algn="ctr">
                      <a:noFill/>
                      <a:prstDash val="solid"/>
                    </a:lnT>
                    <a:lnB w="9525" cap="flat" cmpd="sng" algn="ctr">
                      <a:noFill/>
                      <a:prstDash val="solid"/>
                    </a:lnB>
                    <a:solidFill>
                      <a:schemeClr val="tx1">
                        <a:lumMod val="75000"/>
                        <a:lumOff val="25000"/>
                      </a:schemeClr>
                    </a:solidFill>
                  </a:tcPr>
                </a:tc>
                <a:tc>
                  <a:txBody>
                    <a:bodyPr/>
                    <a:p>
                      <a:pPr marL="67945">
                        <a:lnSpc>
                          <a:spcPts val="1480"/>
                        </a:lnSpc>
                        <a:spcAft>
                          <a:spcPts val="0"/>
                        </a:spcAft>
                      </a:pPr>
                      <a:r>
                        <a:rPr b="1" dirty="0" sz="1500" lang="en-US">
                          <a:solidFill>
                            <a:schemeClr val="bg1"/>
                          </a:solidFill>
                          <a:effectLst/>
                        </a:rPr>
                        <a:t>1.0</a:t>
                      </a:r>
                      <a:endParaRPr b="1" dirty="0" sz="1500" lang="en-I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04225" marR="153169" marT="102113" marB="102113">
                    <a:lnL w="12700" cmpd="sng">
                      <a:noFill/>
                      <a:prstDash val="solid"/>
                    </a:lnL>
                    <a:lnR w="12700" cmpd="sng">
                      <a:noFill/>
                      <a:prstDash val="solid"/>
                    </a:lnR>
                    <a:lnT w="9525" cap="flat" cmpd="sng" algn="ctr">
                      <a:noFill/>
                      <a:prstDash val="solid"/>
                    </a:lnT>
                    <a:lnB w="9525" cap="flat" cmpd="sng" algn="ctr">
                      <a:noFill/>
                      <a:prstDash val="solid"/>
                    </a:lnB>
                    <a:solidFill>
                      <a:schemeClr val="tx1">
                        <a:lumMod val="75000"/>
                        <a:lumOff val="25000"/>
                      </a:schemeClr>
                    </a:solidFill>
                  </a:tcPr>
                </a:tc>
              </a:tr>
            </a:tbl>
          </a:graphicData>
        </a:graphic>
      </p:graphicFrame>
    </p:spTree>
  </p:cSld>
  <p:clrMapOvr>
    <a:overrideClrMapping accent1="accent1" accent2="accent2" accent3="accent3" accent4="accent4" accent5="accent5" accent6="accent6" bg1="lt1" bg2="lt2" tx1="dk1" tx2="dk2"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8" name=""/>
        <p:cNvGrpSpPr/>
        <p:nvPr/>
      </p:nvGrpSpPr>
      <p:grpSpPr>
        <a:xfrm>
          <a:off x="0" y="0"/>
          <a:ext cx="0" cy="0"/>
          <a:chOff x="0" y="0"/>
          <a:chExt cx="0" cy="0"/>
        </a:xfrm>
      </p:grpSpPr>
      <p:sp>
        <p:nvSpPr>
          <p:cNvPr id="1048604" name="Rectangle 20"/>
          <p:cNvSpPr>
            <a:spLocks noChangeAspect="1" noMove="1" noResize="1" noRot="1" noGrp="1" noAdjustHandles="1" noEditPoints="1" noChangeArrowheads="1" noChangeShapeType="1" noTextEdit="1"/>
          </p:cNvSpPr>
          <p:nvPr/>
        </p:nvSpPr>
        <p:spPr>
          <a:xfrm>
            <a:off x="0" y="0"/>
            <a:ext cx="12188952" cy="685800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5" name="Freeform 23"/>
          <p:cNvSpPr>
            <a:spLocks noChangeAspect="1" noMove="1" noResize="1" noRot="1" noGrp="1" noAdjustHandles="1" noEditPoints="1" noChangeArrowheads="1" noChangeShapeType="1" noTextEdit="1"/>
          </p:cNvSpPr>
          <p:nvPr/>
        </p:nvSpPr>
        <p:spPr>
          <a:xfrm>
            <a:off x="-1" y="0"/>
            <a:ext cx="7552944" cy="6858000"/>
          </a:xfrm>
          <a:custGeom>
            <a:avLst/>
            <a:gdLst>
              <a:gd name="connsiteX0" fmla="*/ 0 w 7552944"/>
              <a:gd name="connsiteY0" fmla="*/ 0 h 6858000"/>
              <a:gd name="connsiteX1" fmla="*/ 1067477 w 7552944"/>
              <a:gd name="connsiteY1" fmla="*/ 0 h 6858000"/>
              <a:gd name="connsiteX2" fmla="*/ 2201779 w 7552944"/>
              <a:gd name="connsiteY2" fmla="*/ 0 h 6858000"/>
              <a:gd name="connsiteX3" fmla="*/ 7552944 w 7552944"/>
              <a:gd name="connsiteY3" fmla="*/ 0 h 6858000"/>
              <a:gd name="connsiteX4" fmla="*/ 7552944 w 7552944"/>
              <a:gd name="connsiteY4" fmla="*/ 1900238 h 6858000"/>
              <a:gd name="connsiteX5" fmla="*/ 7182528 w 7552944"/>
              <a:gd name="connsiteY5" fmla="*/ 2178050 h 6858000"/>
              <a:gd name="connsiteX6" fmla="*/ 7178294 w 7552944"/>
              <a:gd name="connsiteY6" fmla="*/ 2184400 h 6858000"/>
              <a:gd name="connsiteX7" fmla="*/ 7171944 w 7552944"/>
              <a:gd name="connsiteY7" fmla="*/ 2193925 h 6858000"/>
              <a:gd name="connsiteX8" fmla="*/ 7165594 w 7552944"/>
              <a:gd name="connsiteY8" fmla="*/ 2201863 h 6858000"/>
              <a:gd name="connsiteX9" fmla="*/ 7165594 w 7552944"/>
              <a:gd name="connsiteY9" fmla="*/ 2211388 h 6858000"/>
              <a:gd name="connsiteX10" fmla="*/ 7165594 w 7552944"/>
              <a:gd name="connsiteY10" fmla="*/ 2220913 h 6858000"/>
              <a:gd name="connsiteX11" fmla="*/ 7171944 w 7552944"/>
              <a:gd name="connsiteY11" fmla="*/ 2228850 h 6858000"/>
              <a:gd name="connsiteX12" fmla="*/ 7178294 w 7552944"/>
              <a:gd name="connsiteY12" fmla="*/ 2238375 h 6858000"/>
              <a:gd name="connsiteX13" fmla="*/ 7182528 w 7552944"/>
              <a:gd name="connsiteY13" fmla="*/ 2244725 h 6858000"/>
              <a:gd name="connsiteX14" fmla="*/ 7552944 w 7552944"/>
              <a:gd name="connsiteY14" fmla="*/ 2522538 h 6858000"/>
              <a:gd name="connsiteX15" fmla="*/ 7552944 w 7552944"/>
              <a:gd name="connsiteY15" fmla="*/ 6858000 h 6858000"/>
              <a:gd name="connsiteX16" fmla="*/ 2201779 w 7552944"/>
              <a:gd name="connsiteY16" fmla="*/ 6858000 h 6858000"/>
              <a:gd name="connsiteX17" fmla="*/ 1067477 w 7552944"/>
              <a:gd name="connsiteY17" fmla="*/ 6858000 h 6858000"/>
              <a:gd name="connsiteX18" fmla="*/ 0 w 7552944"/>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52944" h="6858000">
                <a:moveTo>
                  <a:pt x="0" y="0"/>
                </a:moveTo>
                <a:lnTo>
                  <a:pt x="1067477" y="0"/>
                </a:lnTo>
                <a:lnTo>
                  <a:pt x="2201779" y="0"/>
                </a:lnTo>
                <a:lnTo>
                  <a:pt x="7552944" y="0"/>
                </a:lnTo>
                <a:lnTo>
                  <a:pt x="7552944" y="1900238"/>
                </a:lnTo>
                <a:lnTo>
                  <a:pt x="7182528" y="2178050"/>
                </a:lnTo>
                <a:lnTo>
                  <a:pt x="7178294" y="2184400"/>
                </a:lnTo>
                <a:lnTo>
                  <a:pt x="7171944" y="2193925"/>
                </a:lnTo>
                <a:lnTo>
                  <a:pt x="7165594" y="2201863"/>
                </a:lnTo>
                <a:lnTo>
                  <a:pt x="7165594" y="2211388"/>
                </a:lnTo>
                <a:lnTo>
                  <a:pt x="7165594" y="2220913"/>
                </a:lnTo>
                <a:lnTo>
                  <a:pt x="7171944" y="2228850"/>
                </a:lnTo>
                <a:lnTo>
                  <a:pt x="7178294" y="2238375"/>
                </a:lnTo>
                <a:lnTo>
                  <a:pt x="7182528" y="2244725"/>
                </a:lnTo>
                <a:lnTo>
                  <a:pt x="7552944" y="2522538"/>
                </a:lnTo>
                <a:lnTo>
                  <a:pt x="7552944" y="6858000"/>
                </a:lnTo>
                <a:lnTo>
                  <a:pt x="2201779" y="6858000"/>
                </a:lnTo>
                <a:lnTo>
                  <a:pt x="1067477"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6" name="Title 1"/>
          <p:cNvSpPr>
            <a:spLocks noGrp="1"/>
          </p:cNvSpPr>
          <p:nvPr>
            <p:ph type="title"/>
          </p:nvPr>
        </p:nvSpPr>
        <p:spPr>
          <a:xfrm>
            <a:off x="810000" y="447188"/>
            <a:ext cx="6097955" cy="1559412"/>
          </a:xfrm>
        </p:spPr>
        <p:txBody>
          <a:bodyPr>
            <a:normAutofit/>
          </a:bodyPr>
          <a:p>
            <a:r>
              <a:rPr lang="en-IN"/>
              <a:t>Use Case</a:t>
            </a:r>
            <a:endParaRPr dirty="0" lang="en-IN"/>
          </a:p>
        </p:txBody>
      </p:sp>
      <p:sp>
        <p:nvSpPr>
          <p:cNvPr id="1048607" name="Content Placeholder 2"/>
          <p:cNvSpPr>
            <a:spLocks noGrp="1"/>
          </p:cNvSpPr>
          <p:nvPr>
            <p:ph idx="1"/>
          </p:nvPr>
        </p:nvSpPr>
        <p:spPr>
          <a:xfrm>
            <a:off x="818712" y="2413000"/>
            <a:ext cx="6075179" cy="3632200"/>
          </a:xfrm>
        </p:spPr>
        <p:txBody>
          <a:bodyPr>
            <a:normAutofit/>
          </a:bodyPr>
          <a:p>
            <a:pPr indent="0" marL="0">
              <a:lnSpc>
                <a:spcPct val="90000"/>
              </a:lnSpc>
              <a:buNone/>
            </a:pPr>
            <a:r>
              <a:rPr sz="1400" lang="en-US">
                <a:solidFill>
                  <a:srgbClr val="FFFFFF"/>
                </a:solidFill>
              </a:rPr>
              <a:t>The purpose of use case diagram is to capture the dynamic aspect of a system. But this definition is too generic to describe the purpose. Use case diagrams are used to gather the requirements of a system including internal and external influences. These requirements are mostly design requirements. So, when a system is analyzed to gather its functionalities use cases are prepared and actors are identified. Now when the initial task is complete use case diagrams are modelled to present the outside view.</a:t>
            </a:r>
            <a:endParaRPr sz="1400" lang="en-IN">
              <a:solidFill>
                <a:srgbClr val="FFFFFF"/>
              </a:solidFill>
            </a:endParaRPr>
          </a:p>
          <a:p>
            <a:pPr>
              <a:lnSpc>
                <a:spcPct val="90000"/>
              </a:lnSpc>
            </a:pPr>
            <a:r>
              <a:rPr sz="1400" lang="en-US">
                <a:solidFill>
                  <a:srgbClr val="FFFFFF"/>
                </a:solidFill>
              </a:rPr>
              <a:t>So, in brief, the purposes of use case diagrams can be as follows:</a:t>
            </a:r>
            <a:endParaRPr sz="1400" lang="en-IN">
              <a:solidFill>
                <a:srgbClr val="FFFFFF"/>
              </a:solidFill>
            </a:endParaRPr>
          </a:p>
          <a:p>
            <a:pPr lvl="0">
              <a:lnSpc>
                <a:spcPct val="90000"/>
              </a:lnSpc>
            </a:pPr>
            <a:r>
              <a:rPr sz="1400" lang="en-US">
                <a:solidFill>
                  <a:srgbClr val="FFFFFF"/>
                </a:solidFill>
              </a:rPr>
              <a:t>Used to gather requirements of a system.</a:t>
            </a:r>
            <a:endParaRPr sz="1400" lang="en-IN">
              <a:solidFill>
                <a:srgbClr val="FFFFFF"/>
              </a:solidFill>
            </a:endParaRPr>
          </a:p>
          <a:p>
            <a:pPr lvl="0">
              <a:lnSpc>
                <a:spcPct val="90000"/>
              </a:lnSpc>
            </a:pPr>
            <a:r>
              <a:rPr sz="1400" lang="en-US">
                <a:solidFill>
                  <a:srgbClr val="FFFFFF"/>
                </a:solidFill>
              </a:rPr>
              <a:t>Used to get an outside view of a system.</a:t>
            </a:r>
            <a:endParaRPr sz="1400" lang="en-IN">
              <a:solidFill>
                <a:srgbClr val="FFFFFF"/>
              </a:solidFill>
            </a:endParaRPr>
          </a:p>
          <a:p>
            <a:pPr lvl="0">
              <a:lnSpc>
                <a:spcPct val="90000"/>
              </a:lnSpc>
            </a:pPr>
            <a:r>
              <a:rPr sz="1400" lang="en-US">
                <a:solidFill>
                  <a:srgbClr val="FFFFFF"/>
                </a:solidFill>
              </a:rPr>
              <a:t>Identify external and internal factors influencing the system.</a:t>
            </a:r>
            <a:endParaRPr sz="1400" lang="en-IN">
              <a:solidFill>
                <a:srgbClr val="FFFFFF"/>
              </a:solidFill>
            </a:endParaRPr>
          </a:p>
          <a:p>
            <a:pPr lvl="0">
              <a:lnSpc>
                <a:spcPct val="90000"/>
              </a:lnSpc>
            </a:pPr>
            <a:r>
              <a:rPr sz="1400" lang="en-US">
                <a:solidFill>
                  <a:srgbClr val="FFFFFF"/>
                </a:solidFill>
              </a:rPr>
              <a:t>Show the interacting among the requirements are actors.</a:t>
            </a:r>
            <a:endParaRPr sz="1400" lang="en-IN">
              <a:solidFill>
                <a:srgbClr val="FFFFFF"/>
              </a:solidFill>
            </a:endParaRPr>
          </a:p>
          <a:p>
            <a:pPr indent="0" marL="0">
              <a:lnSpc>
                <a:spcPct val="90000"/>
              </a:lnSpc>
              <a:buNone/>
            </a:pPr>
            <a:endParaRPr sz="1400" lang="en-IN">
              <a:solidFill>
                <a:srgbClr val="FFFFFF"/>
              </a:solidFill>
            </a:endParaRPr>
          </a:p>
        </p:txBody>
      </p:sp>
      <p:sp>
        <p:nvSpPr>
          <p:cNvPr id="1048608" name="Rounded Rectangle 17"/>
          <p:cNvSpPr>
            <a:spLocks noChangeAspect="1" noMove="1" noResize="1" noRot="1" noGrp="1" noAdjustHandles="1" noEditPoints="1" noChangeArrowheads="1" noChangeShapeType="1" noTextEdit="1"/>
          </p:cNvSpPr>
          <p:nvPr/>
        </p:nvSpPr>
        <p:spPr>
          <a:xfrm>
            <a:off x="8193746" y="958640"/>
            <a:ext cx="335479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4" name="Picture 6" descr="A close up of a map  Description automatically generated"/>
          <p:cNvPicPr>
            <a:picLocks noChangeAspect="1"/>
          </p:cNvPicPr>
          <p:nvPr/>
        </p:nvPicPr>
        <p:blipFill rotWithShape="1">
          <a:blip xmlns:r="http://schemas.openxmlformats.org/officeDocument/2006/relationships" r:embed="rId1">
            <a:clrChange>
              <a:clrFrom>
                <a:srgbClr val="E7F1FF"/>
              </a:clrFrom>
              <a:clrTo>
                <a:srgbClr val="E7F1FF">
                  <a:alpha val="0"/>
                </a:srgbClr>
              </a:clrTo>
            </a:clrChange>
            <a:duotone>
              <a:schemeClr val="accent1">
                <a:shade val="45000"/>
                <a:satMod val="135000"/>
              </a:schemeClr>
              <a:prstClr val="white"/>
            </a:duotone>
          </a:blip>
          <a:srcRect t="4217"/>
          <a:stretch>
            <a:fillRect/>
          </a:stretch>
        </p:blipFill>
        <p:spPr>
          <a:xfrm>
            <a:off x="7562468" y="870012"/>
            <a:ext cx="4626484" cy="5175188"/>
          </a:xfrm>
          <a:prstGeom prst="rect"/>
        </p:spPr>
      </p:pic>
    </p:spTree>
  </p:cSld>
  <p:clrMapOvr>
    <a:overrideClrMapping accent1="accent1" accent2="accent2" accent3="accent3" accent4="accent4" accent5="accent5" accent6="accent6" bg1="lt1" bg2="lt2" tx1="dk1" tx2="dk2" hlink="hlink" folHlink="folHlink"/>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9" name=""/>
        <p:cNvGrpSpPr/>
        <p:nvPr/>
      </p:nvGrpSpPr>
      <p:grpSpPr>
        <a:xfrm>
          <a:off x="0" y="0"/>
          <a:ext cx="0" cy="0"/>
          <a:chOff x="0" y="0"/>
          <a:chExt cx="0" cy="0"/>
        </a:xfrm>
      </p:grpSpPr>
      <p:sp>
        <p:nvSpPr>
          <p:cNvPr id="1048609" name="Rectangle 8"/>
          <p:cNvSpPr>
            <a:spLocks noChangeAspect="1" noMove="1" noResize="1" noRot="1" noGrp="1" noAdjustHandles="1" noEditPoints="1" noChangeArrowheads="1" noChangeShapeType="1" noTextEdit="1"/>
          </p:cNvSpPr>
          <p:nvPr/>
        </p:nvSpPr>
        <p:spPr>
          <a:xfrm>
            <a:off x="4573" y="0"/>
            <a:ext cx="12187427" cy="685800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0" name="Freeform 23"/>
          <p:cNvSpPr>
            <a:spLocks noChangeAspect="1" noMove="1" noResize="1" noRot="1" noGrp="1" noAdjustHandles="1" noEditPoints="1" noChangeArrowheads="1" noChangeShapeType="1" noTextEdit="1"/>
          </p:cNvSpPr>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anchor="ctr" rtlCol="0" wrap="square">
            <a:noAutofit/>
          </a:bodyPr>
          <a:p>
            <a:pPr algn="ctr"/>
            <a:endParaRPr lang="en-US"/>
          </a:p>
        </p:txBody>
      </p:sp>
      <p:sp>
        <p:nvSpPr>
          <p:cNvPr id="1048611" name="Title 1"/>
          <p:cNvSpPr>
            <a:spLocks noGrp="1"/>
          </p:cNvSpPr>
          <p:nvPr>
            <p:ph type="title"/>
          </p:nvPr>
        </p:nvSpPr>
        <p:spPr>
          <a:xfrm>
            <a:off x="8164749" y="457201"/>
            <a:ext cx="3575737" cy="1332688"/>
          </a:xfrm>
        </p:spPr>
        <p:txBody>
          <a:bodyPr anchor="b">
            <a:normAutofit/>
          </a:bodyPr>
          <a:p>
            <a:pPr algn="ctr"/>
            <a:r>
              <a:rPr dirty="0" sz="3200" lang="en-IN">
                <a:solidFill>
                  <a:srgbClr val="FFFFFF"/>
                </a:solidFill>
              </a:rPr>
              <a:t>Use Case Description</a:t>
            </a:r>
          </a:p>
        </p:txBody>
      </p:sp>
      <p:sp>
        <p:nvSpPr>
          <p:cNvPr id="1048612" name="Content Placeholder 2"/>
          <p:cNvSpPr>
            <a:spLocks noGrp="1"/>
          </p:cNvSpPr>
          <p:nvPr>
            <p:ph idx="1"/>
          </p:nvPr>
        </p:nvSpPr>
        <p:spPr>
          <a:xfrm>
            <a:off x="8164749" y="2024743"/>
            <a:ext cx="3575737" cy="4016619"/>
          </a:xfrm>
        </p:spPr>
        <p:txBody>
          <a:bodyPr>
            <a:normAutofit/>
          </a:bodyPr>
          <a:p>
            <a:pPr indent="0" marL="0">
              <a:buNone/>
            </a:pPr>
            <a:r>
              <a:rPr dirty="0" sz="1600" lang="en-US">
                <a:solidFill>
                  <a:srgbClr val="FFFFFF"/>
                </a:solidFill>
              </a:rPr>
              <a:t>The use case description is a textual module that tells and describes a processing details of a use case. It provides documentation for the processing status that is internal to use case.</a:t>
            </a:r>
            <a:endParaRPr dirty="0" sz="1600" lang="en-IN">
              <a:solidFill>
                <a:srgbClr val="FFFFFF"/>
              </a:solidFill>
            </a:endParaRPr>
          </a:p>
          <a:p>
            <a:endParaRPr dirty="0" sz="1600" lang="en-IN">
              <a:solidFill>
                <a:srgbClr val="FFFFFF"/>
              </a:solidFill>
            </a:endParaRPr>
          </a:p>
        </p:txBody>
      </p:sp>
      <p:graphicFrame>
        <p:nvGraphicFramePr>
          <p:cNvPr id="4194305" name="Table 3"/>
          <p:cNvGraphicFramePr>
            <a:graphicFrameLocks noGrp="1"/>
          </p:cNvGraphicFramePr>
          <p:nvPr/>
        </p:nvGraphicFramePr>
        <p:xfrm>
          <a:off x="943411" y="457201"/>
          <a:ext cx="5653957" cy="5567378"/>
        </p:xfrm>
        <a:graphic>
          <a:graphicData uri="http://schemas.openxmlformats.org/drawingml/2006/table">
            <a:tbl>
              <a:tblPr firstRow="1" firstCol="1" lastRow="1" lastCol="1" bandRow="1" bandCol="1">
                <a:tableStyleId>{69012ECD-51FC-41F1-AA8D-1B2483CD663E}</a:tableStyleId>
              </a:tblPr>
              <a:tblGrid>
                <a:gridCol w="5653957"/>
              </a:tblGrid>
              <a:tr h="1276093">
                <a:tc>
                  <a:txBody>
                    <a:bodyPr/>
                    <a:p>
                      <a:pPr indent="-342900" lvl="0" marL="342900">
                        <a:lnSpc>
                          <a:spcPts val="1885"/>
                        </a:lnSpc>
                        <a:spcAft>
                          <a:spcPts val="0"/>
                        </a:spcAft>
                        <a:buSzPts val="1400"/>
                        <a:buFont typeface="Segoe UI Symbol" panose="020B0502040204020203" pitchFamily="34" charset="0"/>
                        <a:buChar char="•"/>
                        <a:tabLst>
                          <a:tab algn="l" pos="598805"/>
                          <a:tab algn="l" pos="599440"/>
                        </a:tabLst>
                      </a:pPr>
                      <a:r>
                        <a:rPr dirty="0" sz="1300" lang="en-US">
                          <a:effectLst/>
                        </a:rPr>
                        <a:t>Introduction</a:t>
                      </a:r>
                      <a:r>
                        <a:rPr dirty="0" sz="1300" lang="en-US" spc="-35">
                          <a:effectLst/>
                        </a:rPr>
                        <a:t>:</a:t>
                      </a:r>
                      <a:endParaRPr dirty="0" sz="800" lang="en-IN">
                        <a:effectLst/>
                      </a:endParaRPr>
                    </a:p>
                    <a:p>
                      <a:pPr algn="just" marL="598805" marR="160655">
                        <a:spcAft>
                          <a:spcPts val="0"/>
                        </a:spcAft>
                      </a:pPr>
                      <a:r>
                        <a:rPr dirty="0" sz="900" lang="en-US">
                          <a:effectLst/>
                        </a:rPr>
                        <a:t>A login session is started when a customer inserts an ATM card into the card reader slot of machine. The ATM pulls the card into and reads it. If the reader fails to read the card, then card gets ejected and session is aborted. Then the customer is asked to enter his/her ATM pin and allowed to do one or more transaction after verification of pin.</a:t>
                      </a:r>
                      <a:r>
                        <a:rPr dirty="0" sz="900" lang="en-US" spc="-85">
                          <a:effectLst/>
                        </a:rPr>
                        <a:t> </a:t>
                      </a:r>
                      <a:r>
                        <a:rPr dirty="0" sz="900" lang="en-US">
                          <a:effectLst/>
                        </a:rPr>
                        <a:t>After</a:t>
                      </a:r>
                      <a:endParaRPr dirty="0" sz="800" lang="en-IN">
                        <a:effectLst/>
                      </a:endParaRPr>
                    </a:p>
                    <a:p>
                      <a:pPr algn="just" marL="598805" marR="161290">
                        <a:lnSpc>
                          <a:spcPts val="1450"/>
                        </a:lnSpc>
                        <a:spcAft>
                          <a:spcPts val="0"/>
                        </a:spcAft>
                      </a:pPr>
                      <a:r>
                        <a:rPr dirty="0" sz="900" lang="en-US">
                          <a:effectLst/>
                        </a:rPr>
                        <a:t>each transaction, customer is asked whether he wants to do more transaction or not , The customer may abort the ongoing login session by pressing the cancel key</a:t>
                      </a:r>
                      <a:r>
                        <a:rPr dirty="0" sz="900" lang="en-US" spc="-75">
                          <a:effectLst/>
                        </a:rPr>
                        <a:t> </a:t>
                      </a:r>
                      <a:r>
                        <a:rPr dirty="0" sz="900" lang="en-US">
                          <a:effectLst/>
                        </a:rPr>
                        <a:t>.</a:t>
                      </a:r>
                      <a:endParaRPr dirty="0" sz="8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537679">
                <a:tc>
                  <a:txBody>
                    <a:bodyPr/>
                    <a:p>
                      <a:pPr indent="-342900" lvl="0" marL="342900">
                        <a:lnSpc>
                          <a:spcPts val="1885"/>
                        </a:lnSpc>
                        <a:spcAft>
                          <a:spcPts val="0"/>
                        </a:spcAft>
                        <a:buSzPts val="1400"/>
                        <a:buFont typeface="Segoe UI Symbol" panose="020B0502040204020203" pitchFamily="34" charset="0"/>
                        <a:buChar char="•"/>
                        <a:tabLst>
                          <a:tab algn="l" pos="598805"/>
                          <a:tab algn="l" pos="599440"/>
                        </a:tabLst>
                      </a:pPr>
                      <a:r>
                        <a:rPr dirty="0" sz="1300" lang="en-US">
                          <a:effectLst/>
                        </a:rPr>
                        <a:t>Actor</a:t>
                      </a:r>
                      <a:r>
                        <a:rPr dirty="0" sz="1300" lang="en-US" spc="-5">
                          <a:effectLst/>
                        </a:rPr>
                        <a:t>:</a:t>
                      </a:r>
                      <a:endParaRPr dirty="0" sz="800" lang="en-IN">
                        <a:effectLst/>
                      </a:endParaRPr>
                    </a:p>
                    <a:p>
                      <a:pPr marL="525780">
                        <a:lnSpc>
                          <a:spcPts val="1415"/>
                        </a:lnSpc>
                        <a:spcBef>
                          <a:spcPts val="250"/>
                        </a:spcBef>
                        <a:spcAft>
                          <a:spcPts val="0"/>
                        </a:spcAft>
                      </a:pPr>
                      <a:r>
                        <a:rPr dirty="0" sz="900" lang="en-US">
                          <a:effectLst/>
                        </a:rPr>
                        <a:t>Customer.</a:t>
                      </a:r>
                      <a:endParaRPr dirty="0" sz="8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1897574">
                <a:tc>
                  <a:txBody>
                    <a:bodyPr/>
                    <a:p>
                      <a:pPr indent="-342900" lvl="0" marL="342900">
                        <a:lnSpc>
                          <a:spcPts val="1800"/>
                        </a:lnSpc>
                        <a:spcAft>
                          <a:spcPts val="0"/>
                        </a:spcAft>
                        <a:buSzPts val="1400"/>
                        <a:buFont typeface="Segoe UI Symbol" panose="020B0502040204020203" pitchFamily="34" charset="0"/>
                        <a:buChar char="•"/>
                        <a:tabLst>
                          <a:tab algn="l" pos="598805"/>
                          <a:tab algn="l" pos="599440"/>
                        </a:tabLst>
                      </a:pPr>
                      <a:r>
                        <a:rPr sz="900" lang="en-US">
                          <a:effectLst/>
                        </a:rPr>
                        <a:t>Flow of events</a:t>
                      </a:r>
                      <a:r>
                        <a:rPr sz="900" lang="en-US" spc="-45">
                          <a:effectLst/>
                        </a:rPr>
                        <a:t>:</a:t>
                      </a:r>
                      <a:endParaRPr sz="800" lang="en-IN">
                        <a:effectLst/>
                      </a:endParaRPr>
                    </a:p>
                    <a:p>
                      <a:pPr indent="-285750" lvl="1" marL="742950">
                        <a:lnSpc>
                          <a:spcPts val="1615"/>
                        </a:lnSpc>
                        <a:spcAft>
                          <a:spcPts val="0"/>
                        </a:spcAft>
                        <a:buSzPts val="1400"/>
                        <a:buFont typeface="Times New Roman" panose="02020603050405020304" pitchFamily="18" charset="0"/>
                        <a:buAutoNum type="alphaLcParenR"/>
                        <a:tabLst>
                          <a:tab algn="l" pos="783590"/>
                        </a:tabLst>
                      </a:pPr>
                      <a:r>
                        <a:rPr sz="900" lang="en-US">
                          <a:effectLst/>
                        </a:rPr>
                        <a:t>Basic flow</a:t>
                      </a:r>
                      <a:r>
                        <a:rPr sz="900" lang="en-US" spc="-30">
                          <a:effectLst/>
                        </a:rPr>
                        <a:t>:</a:t>
                      </a:r>
                      <a:endParaRPr sz="800" lang="en-IN">
                        <a:effectLst/>
                      </a:endParaRPr>
                    </a:p>
                    <a:p>
                      <a:pPr algn="just" marL="598805" marR="160020">
                        <a:spcAft>
                          <a:spcPts val="0"/>
                        </a:spcAft>
                      </a:pPr>
                      <a:r>
                        <a:rPr sz="900" lang="en-US">
                          <a:effectLst/>
                        </a:rPr>
                        <a:t>Customer inserts a valid ATM card into the reader slot of the machine. The customer is asked to enter his/her pin, and is then allowed to perform one or more transactions, choosing from a menu of possible type of transactions.</a:t>
                      </a:r>
                      <a:endParaRPr sz="800" lang="en-IN">
                        <a:effectLst/>
                      </a:endParaRPr>
                    </a:p>
                    <a:p>
                      <a:pPr marL="598170">
                        <a:spcBef>
                          <a:spcPts val="25"/>
                        </a:spcBef>
                        <a:spcAft>
                          <a:spcPts val="0"/>
                        </a:spcAft>
                      </a:pPr>
                      <a:r>
                        <a:rPr sz="900" lang="en-US">
                          <a:effectLst/>
                        </a:rPr>
                        <a:t> </a:t>
                      </a:r>
                      <a:endParaRPr sz="800" lang="en-IN">
                        <a:effectLst/>
                      </a:endParaRPr>
                    </a:p>
                    <a:p>
                      <a:pPr algn="just" indent="-285750" lvl="1" marL="742950">
                        <a:spcAft>
                          <a:spcPts val="0"/>
                        </a:spcAft>
                        <a:buSzPts val="1400"/>
                        <a:buFont typeface="Times New Roman" panose="02020603050405020304" pitchFamily="18" charset="0"/>
                        <a:buAutoNum type="alphaLcParenR"/>
                        <a:tabLst>
                          <a:tab algn="l" pos="748665"/>
                        </a:tabLst>
                      </a:pPr>
                      <a:r>
                        <a:rPr sz="900" lang="en-US">
                          <a:effectLst/>
                        </a:rPr>
                        <a:t>Alternative flow</a:t>
                      </a:r>
                      <a:r>
                        <a:rPr sz="900" lang="en-US" spc="-50">
                          <a:effectLst/>
                        </a:rPr>
                        <a:t>:</a:t>
                      </a:r>
                      <a:endParaRPr sz="800" lang="en-IN">
                        <a:effectLst/>
                      </a:endParaRPr>
                    </a:p>
                    <a:p>
                      <a:pPr marL="598805" marR="135890">
                        <a:lnSpc>
                          <a:spcPct val="100000"/>
                        </a:lnSpc>
                        <a:spcAft>
                          <a:spcPts val="0"/>
                        </a:spcAft>
                      </a:pPr>
                      <a:r>
                        <a:rPr sz="900" lang="en-US">
                          <a:effectLst/>
                        </a:rPr>
                        <a:t>If the reader cannot read the card due to improper insertion or a damaged stripe, the card is ejected, an error message is displayed, and the login is aborted.</a:t>
                      </a:r>
                      <a:endParaRPr sz="800" lang="en-IN">
                        <a:effectLst/>
                      </a:endParaRPr>
                    </a:p>
                    <a:p>
                      <a:pPr marL="598805">
                        <a:lnSpc>
                          <a:spcPts val="1460"/>
                        </a:lnSpc>
                        <a:spcAft>
                          <a:spcPts val="0"/>
                        </a:spcAft>
                      </a:pPr>
                      <a:r>
                        <a:rPr sz="900" lang="en-US">
                          <a:effectLst/>
                        </a:rPr>
                        <a:t>If the user entered invalid pin more than 3 times in order to continue with login, a SMS</a:t>
                      </a:r>
                      <a:endParaRPr sz="800" lang="en-IN">
                        <a:effectLst/>
                      </a:endParaRPr>
                    </a:p>
                    <a:p>
                      <a:pPr marL="598805">
                        <a:lnSpc>
                          <a:spcPts val="1380"/>
                        </a:lnSpc>
                        <a:spcBef>
                          <a:spcPts val="10"/>
                        </a:spcBef>
                        <a:spcAft>
                          <a:spcPts val="0"/>
                        </a:spcAft>
                      </a:pPr>
                      <a:r>
                        <a:rPr sz="900" lang="en-US">
                          <a:effectLst/>
                        </a:rPr>
                        <a:t>verification must be performed through registered mobile number for further process</a:t>
                      </a:r>
                      <a:endParaRPr sz="8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458280">
                <a:tc>
                  <a:txBody>
                    <a:bodyPr/>
                    <a:p>
                      <a:pPr indent="-342900" lvl="0" marL="342900">
                        <a:lnSpc>
                          <a:spcPts val="1805"/>
                        </a:lnSpc>
                        <a:spcAft>
                          <a:spcPts val="0"/>
                        </a:spcAft>
                        <a:buSzPts val="1400"/>
                        <a:buFont typeface="Segoe UI Symbol" panose="020B0502040204020203" pitchFamily="34" charset="0"/>
                        <a:buChar char="•"/>
                        <a:tabLst>
                          <a:tab algn="l" pos="598805"/>
                          <a:tab algn="l" pos="599440"/>
                        </a:tabLst>
                      </a:pPr>
                      <a:r>
                        <a:rPr sz="1300" lang="en-US">
                          <a:effectLst/>
                        </a:rPr>
                        <a:t>Special Requirement</a:t>
                      </a:r>
                      <a:r>
                        <a:rPr sz="1300" lang="en-US" spc="30">
                          <a:effectLst/>
                        </a:rPr>
                        <a:t>:</a:t>
                      </a:r>
                      <a:endParaRPr sz="800" lang="en-IN">
                        <a:effectLst/>
                      </a:endParaRPr>
                    </a:p>
                    <a:p>
                      <a:pPr marL="598805">
                        <a:lnSpc>
                          <a:spcPts val="1180"/>
                        </a:lnSpc>
                        <a:spcAft>
                          <a:spcPts val="0"/>
                        </a:spcAft>
                      </a:pPr>
                      <a:r>
                        <a:rPr sz="900" lang="en-US">
                          <a:effectLst/>
                        </a:rPr>
                        <a:t>Proper insertion of card and valid ATM pin as well as valid card with correct pin.</a:t>
                      </a:r>
                      <a:endParaRPr sz="8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497979">
                <a:tc>
                  <a:txBody>
                    <a:bodyPr/>
                    <a:p>
                      <a:pPr indent="-342900" lvl="0" marL="342900">
                        <a:lnSpc>
                          <a:spcPts val="1895"/>
                        </a:lnSpc>
                        <a:spcAft>
                          <a:spcPts val="0"/>
                        </a:spcAft>
                        <a:buSzPts val="1400"/>
                        <a:buFont typeface="Segoe UI Symbol" panose="020B0502040204020203" pitchFamily="34" charset="0"/>
                        <a:buChar char="•"/>
                        <a:tabLst>
                          <a:tab algn="l" pos="598805"/>
                          <a:tab algn="l" pos="599440"/>
                        </a:tabLst>
                      </a:pPr>
                      <a:r>
                        <a:rPr sz="1300" lang="en-US">
                          <a:effectLst/>
                        </a:rPr>
                        <a:t>Pre-condition:</a:t>
                      </a:r>
                      <a:endParaRPr sz="800" lang="en-IN">
                        <a:effectLst/>
                      </a:endParaRPr>
                    </a:p>
                    <a:p>
                      <a:pPr marL="598805">
                        <a:lnSpc>
                          <a:spcPts val="1345"/>
                        </a:lnSpc>
                        <a:spcBef>
                          <a:spcPts val="80"/>
                        </a:spcBef>
                        <a:spcAft>
                          <a:spcPts val="0"/>
                        </a:spcAft>
                      </a:pPr>
                      <a:r>
                        <a:rPr sz="900" lang="en-US">
                          <a:effectLst/>
                        </a:rPr>
                        <a:t>Customer inserts a valid ATM card into the card reader slot of the machine.</a:t>
                      </a:r>
                      <a:endParaRPr sz="8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441493">
                <a:tc>
                  <a:txBody>
                    <a:bodyPr/>
                    <a:p>
                      <a:pPr indent="-342900" lvl="0" marL="342900">
                        <a:lnSpc>
                          <a:spcPts val="1780"/>
                        </a:lnSpc>
                        <a:spcAft>
                          <a:spcPts val="0"/>
                        </a:spcAft>
                        <a:buSzPts val="1400"/>
                        <a:buFont typeface="Segoe UI Symbol" panose="020B0502040204020203" pitchFamily="34" charset="0"/>
                        <a:buChar char="•"/>
                        <a:tabLst>
                          <a:tab algn="l" pos="598805"/>
                          <a:tab algn="l" pos="599440"/>
                        </a:tabLst>
                      </a:pPr>
                      <a:r>
                        <a:rPr dirty="0" sz="1300" lang="en-US">
                          <a:effectLst/>
                        </a:rPr>
                        <a:t>Post condition:</a:t>
                      </a:r>
                      <a:endParaRPr dirty="0" sz="800" lang="en-IN">
                        <a:effectLst/>
                      </a:endParaRPr>
                    </a:p>
                    <a:p>
                      <a:pPr marL="598805">
                        <a:lnSpc>
                          <a:spcPts val="1165"/>
                        </a:lnSpc>
                        <a:spcAft>
                          <a:spcPts val="0"/>
                        </a:spcAft>
                      </a:pPr>
                      <a:r>
                        <a:rPr dirty="0" sz="900" lang="en-US">
                          <a:effectLst/>
                        </a:rPr>
                        <a:t>Requested transaction is successfully executed.</a:t>
                      </a:r>
                      <a:endParaRPr dirty="0" sz="8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458280">
                <a:tc>
                  <a:txBody>
                    <a:bodyPr/>
                    <a:p>
                      <a:pPr indent="-342900" lvl="0" marL="342900">
                        <a:lnSpc>
                          <a:spcPts val="1795"/>
                        </a:lnSpc>
                        <a:spcAft>
                          <a:spcPts val="0"/>
                        </a:spcAft>
                        <a:buSzPts val="1400"/>
                        <a:buFont typeface="Segoe UI Symbol" panose="020B0502040204020203" pitchFamily="34" charset="0"/>
                        <a:buChar char="•"/>
                        <a:tabLst>
                          <a:tab algn="l" pos="598805"/>
                          <a:tab algn="l" pos="599440"/>
                        </a:tabLst>
                      </a:pPr>
                      <a:r>
                        <a:rPr dirty="0" sz="1300" lang="en-US">
                          <a:effectLst/>
                        </a:rPr>
                        <a:t>Associated use case</a:t>
                      </a:r>
                      <a:r>
                        <a:rPr dirty="0" sz="1300" lang="en-US" spc="-40">
                          <a:effectLst/>
                        </a:rPr>
                        <a:t>:</a:t>
                      </a:r>
                      <a:endParaRPr dirty="0" sz="800" lang="en-IN">
                        <a:effectLst/>
                      </a:endParaRPr>
                    </a:p>
                    <a:p>
                      <a:pPr marL="598805">
                        <a:lnSpc>
                          <a:spcPts val="1185"/>
                        </a:lnSpc>
                        <a:spcAft>
                          <a:spcPts val="0"/>
                        </a:spcAft>
                      </a:pPr>
                      <a:r>
                        <a:rPr dirty="0" sz="900" lang="en-US">
                          <a:effectLst/>
                        </a:rPr>
                        <a:t>Withdraw, deposit, view balance, change pin.</a:t>
                      </a:r>
                      <a:endParaRPr dirty="0" sz="8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Tree>
  </p:cSld>
  <p:clrMapOvr>
    <a:overrideClrMapping accent1="accent1" accent2="accent2" accent3="accent3" accent4="accent4" accent5="accent5" accent6="accent6" bg1="lt1" bg2="lt2" tx1="dk1" tx2="dk2" hlink="hlink" folHlink="folHlink"/>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0" name=""/>
        <p:cNvGrpSpPr/>
        <p:nvPr/>
      </p:nvGrpSpPr>
      <p:grpSpPr>
        <a:xfrm>
          <a:off x="0" y="0"/>
          <a:ext cx="0" cy="0"/>
          <a:chOff x="0" y="0"/>
          <a:chExt cx="0" cy="0"/>
        </a:xfrm>
      </p:grpSpPr>
      <p:sp>
        <p:nvSpPr>
          <p:cNvPr id="1048613" name="Rectangle 8"/>
          <p:cNvSpPr>
            <a:spLocks noChangeAspect="1" noMove="1" noResize="1" noRot="1" noGrp="1" noAdjustHandles="1" noEditPoints="1" noChangeArrowheads="1" noChangeShapeType="1" noTextEdit="1"/>
          </p:cNvSpPr>
          <p:nvPr/>
        </p:nvSpPr>
        <p:spPr>
          <a:xfrm>
            <a:off x="4573" y="0"/>
            <a:ext cx="12187427" cy="685800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4" name="Freeform 23"/>
          <p:cNvSpPr>
            <a:spLocks noChangeAspect="1" noMove="1" noResize="1" noRot="1" noGrp="1" noAdjustHandles="1" noEditPoints="1" noChangeArrowheads="1" noChangeShapeType="1" noTextEdit="1"/>
          </p:cNvSpPr>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anchor="ctr" rtlCol="0" wrap="square">
            <a:noAutofit/>
          </a:bodyPr>
          <a:p>
            <a:pPr algn="ctr"/>
            <a:endParaRPr lang="en-US"/>
          </a:p>
        </p:txBody>
      </p:sp>
      <p:sp>
        <p:nvSpPr>
          <p:cNvPr id="1048615" name="Title 1"/>
          <p:cNvSpPr>
            <a:spLocks noGrp="1"/>
          </p:cNvSpPr>
          <p:nvPr>
            <p:ph type="title"/>
          </p:nvPr>
        </p:nvSpPr>
        <p:spPr>
          <a:xfrm>
            <a:off x="451514" y="457201"/>
            <a:ext cx="3575737" cy="1332688"/>
          </a:xfrm>
        </p:spPr>
        <p:txBody>
          <a:bodyPr anchor="b">
            <a:normAutofit/>
          </a:bodyPr>
          <a:p>
            <a:pPr algn="ctr"/>
            <a:r>
              <a:rPr dirty="0" sz="3200" lang="en-IN">
                <a:solidFill>
                  <a:srgbClr val="FFFFFF"/>
                </a:solidFill>
              </a:rPr>
              <a:t>Use Case Description</a:t>
            </a:r>
          </a:p>
        </p:txBody>
      </p:sp>
      <p:sp>
        <p:nvSpPr>
          <p:cNvPr id="1048616" name="Content Placeholder 2"/>
          <p:cNvSpPr>
            <a:spLocks noGrp="1"/>
          </p:cNvSpPr>
          <p:nvPr>
            <p:ph idx="1"/>
          </p:nvPr>
        </p:nvSpPr>
        <p:spPr>
          <a:xfrm>
            <a:off x="451514" y="2046514"/>
            <a:ext cx="3575737" cy="3994848"/>
          </a:xfrm>
        </p:spPr>
        <p:txBody>
          <a:bodyPr>
            <a:normAutofit/>
          </a:bodyPr>
          <a:p>
            <a:pPr indent="0" marL="0">
              <a:buNone/>
            </a:pPr>
            <a:r>
              <a:rPr dirty="0" sz="1600" lang="en-US">
                <a:solidFill>
                  <a:srgbClr val="FFFFFF"/>
                </a:solidFill>
              </a:rPr>
              <a:t>The use case description is a textual module that tells and describes a processing details of a use case. It provides documentation for the processing status that is internal to use case.</a:t>
            </a:r>
            <a:endParaRPr dirty="0" sz="1600" lang="en-IN">
              <a:solidFill>
                <a:srgbClr val="FFFFFF"/>
              </a:solidFill>
            </a:endParaRPr>
          </a:p>
          <a:p>
            <a:endParaRPr dirty="0" sz="1600" lang="en-IN">
              <a:solidFill>
                <a:srgbClr val="FFFFFF"/>
              </a:solidFill>
            </a:endParaRPr>
          </a:p>
        </p:txBody>
      </p:sp>
      <p:graphicFrame>
        <p:nvGraphicFramePr>
          <p:cNvPr id="4194306" name="Table 4"/>
          <p:cNvGraphicFramePr>
            <a:graphicFrameLocks noGrp="1"/>
          </p:cNvGraphicFramePr>
          <p:nvPr/>
        </p:nvGraphicFramePr>
        <p:xfrm>
          <a:off x="5400742" y="1027881"/>
          <a:ext cx="5847266" cy="4967966"/>
        </p:xfrm>
        <a:graphic>
          <a:graphicData uri="http://schemas.openxmlformats.org/drawingml/2006/table">
            <a:tbl>
              <a:tblPr firstRow="1" firstCol="1" lastRow="1" lastCol="1" bandRow="1" bandCol="1">
                <a:tableStyleId>{69012ECD-51FC-41F1-AA8D-1B2483CD663E}</a:tableStyleId>
              </a:tblPr>
              <a:tblGrid>
                <a:gridCol w="5847266"/>
              </a:tblGrid>
              <a:tr h="1288371">
                <a:tc>
                  <a:txBody>
                    <a:bodyPr/>
                    <a:p>
                      <a:pPr indent="-342900" lvl="0" marL="342900">
                        <a:lnSpc>
                          <a:spcPts val="1855"/>
                        </a:lnSpc>
                        <a:spcAft>
                          <a:spcPts val="0"/>
                        </a:spcAft>
                        <a:buSzPts val="1400"/>
                        <a:buFont typeface="Segoe UI Symbol" panose="020B0502040204020203" pitchFamily="34" charset="0"/>
                        <a:buChar char="•"/>
                        <a:tabLst>
                          <a:tab algn="l" pos="598805"/>
                          <a:tab algn="l" pos="599440"/>
                        </a:tabLst>
                      </a:pPr>
                      <a:r>
                        <a:rPr sz="1400" lang="en-US">
                          <a:effectLst/>
                        </a:rPr>
                        <a:t>Introduction</a:t>
                      </a:r>
                      <a:r>
                        <a:rPr sz="1400" lang="en-US" spc="-35">
                          <a:effectLst/>
                        </a:rPr>
                        <a:t>:</a:t>
                      </a:r>
                      <a:endParaRPr sz="1000" lang="en-IN">
                        <a:effectLst/>
                      </a:endParaRPr>
                    </a:p>
                    <a:p>
                      <a:pPr algn="just" marL="598805" marR="410210">
                        <a:spcAft>
                          <a:spcPts val="0"/>
                        </a:spcAft>
                      </a:pPr>
                      <a:r>
                        <a:rPr sz="1100" lang="en-US">
                          <a:effectLst/>
                        </a:rPr>
                        <a:t>A withdrawal transaction asked the customer to choose type of account to withdraw from. The system verifies that it has enough money on hand to satisfy the requested before sending the transaction to the bank If the transaction is approved by the bank,</a:t>
                      </a:r>
                      <a:endParaRPr sz="1000" lang="en-IN">
                        <a:effectLst/>
                      </a:endParaRPr>
                    </a:p>
                    <a:p>
                      <a:pPr algn="just" marL="598805">
                        <a:lnSpc>
                          <a:spcPts val="1320"/>
                        </a:lnSpc>
                        <a:spcAft>
                          <a:spcPts val="0"/>
                        </a:spcAft>
                      </a:pPr>
                      <a:r>
                        <a:rPr sz="1100" lang="en-US">
                          <a:effectLst/>
                        </a:rPr>
                        <a:t>the appropriate amount of cash is dispensed by the machine before it issues a receipt.</a:t>
                      </a:r>
                      <a:endParaRPr sz="10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419824">
                <a:tc>
                  <a:txBody>
                    <a:bodyPr/>
                    <a:p>
                      <a:pPr indent="-342900" lvl="0" marL="342900">
                        <a:lnSpc>
                          <a:spcPts val="1805"/>
                        </a:lnSpc>
                        <a:spcAft>
                          <a:spcPts val="0"/>
                        </a:spcAft>
                        <a:buSzPts val="1400"/>
                        <a:buFont typeface="Segoe UI Symbol" panose="020B0502040204020203" pitchFamily="34" charset="0"/>
                        <a:buChar char="•"/>
                        <a:tabLst>
                          <a:tab algn="l" pos="598805"/>
                          <a:tab algn="l" pos="599440"/>
                        </a:tabLst>
                      </a:pPr>
                      <a:r>
                        <a:rPr sz="1400" lang="en-US">
                          <a:effectLst/>
                        </a:rPr>
                        <a:t>Actor</a:t>
                      </a:r>
                      <a:r>
                        <a:rPr sz="1400" lang="en-US" spc="-5">
                          <a:effectLst/>
                        </a:rPr>
                        <a:t>:</a:t>
                      </a:r>
                      <a:endParaRPr sz="1000" lang="en-IN">
                        <a:effectLst/>
                      </a:endParaRPr>
                    </a:p>
                    <a:p>
                      <a:pPr marL="598805">
                        <a:lnSpc>
                          <a:spcPts val="1180"/>
                        </a:lnSpc>
                        <a:spcAft>
                          <a:spcPts val="0"/>
                        </a:spcAft>
                      </a:pPr>
                      <a:r>
                        <a:rPr sz="1100" lang="en-US">
                          <a:effectLst/>
                        </a:rPr>
                        <a:t>Customer.</a:t>
                      </a:r>
                      <a:endParaRPr sz="10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1522677">
                <a:tc>
                  <a:txBody>
                    <a:bodyPr/>
                    <a:p>
                      <a:pPr indent="-342900" lvl="0" marL="342900">
                        <a:lnSpc>
                          <a:spcPts val="1895"/>
                        </a:lnSpc>
                        <a:spcAft>
                          <a:spcPts val="0"/>
                        </a:spcAft>
                        <a:buSzPts val="1400"/>
                        <a:buFont typeface="Segoe UI Symbol" panose="020B0502040204020203" pitchFamily="34" charset="0"/>
                        <a:buChar char="•"/>
                        <a:tabLst>
                          <a:tab algn="l" pos="598805"/>
                          <a:tab algn="l" pos="599440"/>
                        </a:tabLst>
                      </a:pPr>
                      <a:r>
                        <a:rPr sz="1400" lang="en-US">
                          <a:effectLst/>
                        </a:rPr>
                        <a:t>Flow of events</a:t>
                      </a:r>
                      <a:r>
                        <a:rPr sz="1400" lang="en-US" spc="-35">
                          <a:effectLst/>
                        </a:rPr>
                        <a:t>:</a:t>
                      </a:r>
                      <a:endParaRPr sz="1000" lang="en-IN">
                        <a:effectLst/>
                      </a:endParaRPr>
                    </a:p>
                    <a:p>
                      <a:pPr marL="525780">
                        <a:spcBef>
                          <a:spcPts val="260"/>
                        </a:spcBef>
                        <a:spcAft>
                          <a:spcPts val="0"/>
                        </a:spcAft>
                      </a:pPr>
                      <a:r>
                        <a:rPr sz="1100" lang="en-US">
                          <a:effectLst/>
                        </a:rPr>
                        <a:t>Basic flow:</a:t>
                      </a:r>
                      <a:endParaRPr sz="1000" lang="en-IN">
                        <a:effectLst/>
                      </a:endParaRPr>
                    </a:p>
                    <a:p>
                      <a:pPr marL="598805" marR="2282190">
                        <a:lnSpc>
                          <a:spcPct val="100000"/>
                        </a:lnSpc>
                        <a:spcBef>
                          <a:spcPts val="35"/>
                        </a:spcBef>
                        <a:spcAft>
                          <a:spcPts val="0"/>
                        </a:spcAft>
                      </a:pPr>
                      <a:r>
                        <a:rPr sz="1100" lang="en-US">
                          <a:effectLst/>
                        </a:rPr>
                        <a:t>The customer is asked to enter amount to be withdrawn. Alternate flow:</a:t>
                      </a:r>
                      <a:endParaRPr sz="1000" lang="en-IN">
                        <a:effectLst/>
                      </a:endParaRPr>
                    </a:p>
                    <a:p>
                      <a:pPr marL="598805">
                        <a:spcAft>
                          <a:spcPts val="0"/>
                        </a:spcAft>
                      </a:pPr>
                      <a:r>
                        <a:rPr sz="1100" lang="en-US">
                          <a:effectLst/>
                        </a:rPr>
                        <a:t>In case of insufficient balance, a message is displayed showing actual amount of account balance. A withdrawal transaction can be cancelled by the customer by pressing cancel key</a:t>
                      </a:r>
                      <a:endParaRPr sz="1000" lang="en-IN">
                        <a:effectLst/>
                      </a:endParaRPr>
                    </a:p>
                    <a:p>
                      <a:pPr marL="598805">
                        <a:lnSpc>
                          <a:spcPts val="1345"/>
                        </a:lnSpc>
                        <a:spcBef>
                          <a:spcPts val="195"/>
                        </a:spcBef>
                        <a:spcAft>
                          <a:spcPts val="0"/>
                        </a:spcAft>
                      </a:pPr>
                      <a:r>
                        <a:rPr sz="1100" lang="en-US">
                          <a:effectLst/>
                        </a:rPr>
                        <a:t>Any item prior to choosing the amount.</a:t>
                      </a:r>
                      <a:endParaRPr sz="10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419824">
                <a:tc>
                  <a:txBody>
                    <a:bodyPr/>
                    <a:p>
                      <a:pPr indent="-342900" lvl="0" marL="342900">
                        <a:lnSpc>
                          <a:spcPts val="1790"/>
                        </a:lnSpc>
                        <a:spcAft>
                          <a:spcPts val="0"/>
                        </a:spcAft>
                        <a:buSzPts val="1400"/>
                        <a:buFont typeface="Segoe UI Symbol" panose="020B0502040204020203" pitchFamily="34" charset="0"/>
                        <a:buChar char="•"/>
                        <a:tabLst>
                          <a:tab algn="l" pos="598805"/>
                          <a:tab algn="l" pos="599440"/>
                        </a:tabLst>
                      </a:pPr>
                      <a:r>
                        <a:rPr sz="1400" lang="en-US">
                          <a:effectLst/>
                        </a:rPr>
                        <a:t>Special Requirement</a:t>
                      </a:r>
                      <a:r>
                        <a:rPr sz="1400" lang="en-US" spc="30">
                          <a:effectLst/>
                        </a:rPr>
                        <a:t>:</a:t>
                      </a:r>
                      <a:endParaRPr sz="1000" lang="en-IN">
                        <a:effectLst/>
                      </a:endParaRPr>
                    </a:p>
                    <a:p>
                      <a:pPr marL="598805">
                        <a:lnSpc>
                          <a:spcPts val="1180"/>
                        </a:lnSpc>
                        <a:spcAft>
                          <a:spcPts val="0"/>
                        </a:spcAft>
                      </a:pPr>
                      <a:r>
                        <a:rPr sz="1100" lang="en-US">
                          <a:effectLst/>
                        </a:rPr>
                        <a:t>Enough balance.</a:t>
                      </a:r>
                      <a:endParaRPr sz="10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448723">
                <a:tc>
                  <a:txBody>
                    <a:bodyPr/>
                    <a:p>
                      <a:pPr indent="-342900" lvl="0" marL="342900">
                        <a:lnSpc>
                          <a:spcPts val="1895"/>
                        </a:lnSpc>
                        <a:spcAft>
                          <a:spcPts val="0"/>
                        </a:spcAft>
                        <a:buSzPts val="1400"/>
                        <a:buFont typeface="Segoe UI Symbol" panose="020B0502040204020203" pitchFamily="34" charset="0"/>
                        <a:buChar char="•"/>
                        <a:tabLst>
                          <a:tab algn="l" pos="598805"/>
                          <a:tab algn="l" pos="599440"/>
                        </a:tabLst>
                      </a:pPr>
                      <a:r>
                        <a:rPr sz="1400" lang="en-US">
                          <a:effectLst/>
                        </a:rPr>
                        <a:t>Pre-condition:</a:t>
                      </a:r>
                      <a:endParaRPr sz="1000" lang="en-IN">
                        <a:effectLst/>
                      </a:endParaRPr>
                    </a:p>
                    <a:p>
                      <a:pPr marL="598805">
                        <a:lnSpc>
                          <a:spcPts val="1345"/>
                        </a:lnSpc>
                        <a:spcBef>
                          <a:spcPts val="80"/>
                        </a:spcBef>
                        <a:spcAft>
                          <a:spcPts val="0"/>
                        </a:spcAft>
                      </a:pPr>
                      <a:r>
                        <a:rPr sz="1100" lang="en-US">
                          <a:effectLst/>
                        </a:rPr>
                        <a:t>Enough balance in account.</a:t>
                      </a:r>
                      <a:endParaRPr sz="10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448723">
                <a:tc>
                  <a:txBody>
                    <a:bodyPr/>
                    <a:p>
                      <a:pPr indent="-342900" lvl="0" marL="342900">
                        <a:lnSpc>
                          <a:spcPts val="1895"/>
                        </a:lnSpc>
                        <a:spcAft>
                          <a:spcPts val="0"/>
                        </a:spcAft>
                        <a:buSzPts val="1400"/>
                        <a:buFont typeface="Segoe UI Symbol" panose="020B0502040204020203" pitchFamily="34" charset="0"/>
                        <a:buChar char="•"/>
                        <a:tabLst>
                          <a:tab algn="l" pos="598805"/>
                          <a:tab algn="l" pos="599440"/>
                        </a:tabLst>
                      </a:pPr>
                      <a:r>
                        <a:rPr sz="1400" lang="en-US">
                          <a:effectLst/>
                        </a:rPr>
                        <a:t>Post condition:</a:t>
                      </a:r>
                      <a:endParaRPr sz="1000" lang="en-IN">
                        <a:effectLst/>
                      </a:endParaRPr>
                    </a:p>
                    <a:p>
                      <a:pPr marL="598805">
                        <a:lnSpc>
                          <a:spcPts val="1345"/>
                        </a:lnSpc>
                        <a:spcBef>
                          <a:spcPts val="70"/>
                        </a:spcBef>
                        <a:spcAft>
                          <a:spcPts val="0"/>
                        </a:spcAft>
                      </a:pPr>
                      <a:r>
                        <a:rPr sz="1100" lang="en-US">
                          <a:effectLst/>
                        </a:rPr>
                        <a:t>Requested withdrawal is successfully cashed out.</a:t>
                      </a:r>
                      <a:endParaRPr sz="10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419824">
                <a:tc>
                  <a:txBody>
                    <a:bodyPr/>
                    <a:p>
                      <a:pPr indent="-342900" lvl="0" marL="342900">
                        <a:lnSpc>
                          <a:spcPts val="1800"/>
                        </a:lnSpc>
                        <a:spcAft>
                          <a:spcPts val="0"/>
                        </a:spcAft>
                        <a:buSzPts val="1400"/>
                        <a:buFont typeface="Segoe UI Symbol" panose="020B0502040204020203" pitchFamily="34" charset="0"/>
                        <a:buChar char="•"/>
                        <a:tabLst>
                          <a:tab algn="l" pos="598805"/>
                          <a:tab algn="l" pos="599440"/>
                        </a:tabLst>
                      </a:pPr>
                      <a:r>
                        <a:rPr dirty="0" sz="1400" lang="en-US">
                          <a:effectLst/>
                        </a:rPr>
                        <a:t>Associated use case</a:t>
                      </a:r>
                      <a:r>
                        <a:rPr dirty="0" sz="1400" lang="en-US" spc="-40">
                          <a:effectLst/>
                        </a:rPr>
                        <a:t>:</a:t>
                      </a:r>
                      <a:endParaRPr dirty="0" sz="1000" lang="en-IN">
                        <a:effectLst/>
                      </a:endParaRPr>
                    </a:p>
                    <a:p>
                      <a:pPr marL="598805">
                        <a:lnSpc>
                          <a:spcPts val="1185"/>
                        </a:lnSpc>
                        <a:spcAft>
                          <a:spcPts val="0"/>
                        </a:spcAft>
                      </a:pPr>
                      <a:r>
                        <a:rPr dirty="0" sz="1100" lang="en-US">
                          <a:effectLst/>
                        </a:rPr>
                        <a:t>Withdraw, deposit, view balance, change pin.</a:t>
                      </a:r>
                      <a:endParaRPr dirty="0" sz="10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Tree>
  </p:cSld>
  <p:clrMapOvr>
    <a:overrideClrMapping accent1="accent1" accent2="accent2" accent3="accent3" accent4="accent4" accent5="accent5" accent6="accent6" bg1="lt1" bg2="lt2" tx1="dk1" tx2="dk2" hlink="hlink" folHlink="folHlink"/>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1" name=""/>
        <p:cNvGrpSpPr/>
        <p:nvPr/>
      </p:nvGrpSpPr>
      <p:grpSpPr>
        <a:xfrm>
          <a:off x="0" y="0"/>
          <a:ext cx="0" cy="0"/>
          <a:chOff x="0" y="0"/>
          <a:chExt cx="0" cy="0"/>
        </a:xfrm>
      </p:grpSpPr>
      <p:sp>
        <p:nvSpPr>
          <p:cNvPr id="1048617" name="Rectangle 8"/>
          <p:cNvSpPr>
            <a:spLocks noChangeAspect="1" noMove="1" noResize="1" noRot="1" noGrp="1" noAdjustHandles="1" noEditPoints="1" noChangeArrowheads="1" noChangeShapeType="1" noTextEdit="1"/>
          </p:cNvSpPr>
          <p:nvPr/>
        </p:nvSpPr>
        <p:spPr>
          <a:xfrm>
            <a:off x="4573" y="0"/>
            <a:ext cx="12187427" cy="685800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8" name="Freeform 23"/>
          <p:cNvSpPr>
            <a:spLocks noChangeAspect="1" noMove="1" noResize="1" noRot="1" noGrp="1" noAdjustHandles="1" noEditPoints="1" noChangeArrowheads="1" noChangeShapeType="1" noTextEdit="1"/>
          </p:cNvSpPr>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anchor="ctr" rtlCol="0" wrap="square">
            <a:noAutofit/>
          </a:bodyPr>
          <a:p>
            <a:pPr algn="ctr"/>
            <a:endParaRPr lang="en-US"/>
          </a:p>
        </p:txBody>
      </p:sp>
      <p:sp>
        <p:nvSpPr>
          <p:cNvPr id="1048619" name="Title 1"/>
          <p:cNvSpPr>
            <a:spLocks noGrp="1"/>
          </p:cNvSpPr>
          <p:nvPr>
            <p:ph type="title"/>
          </p:nvPr>
        </p:nvSpPr>
        <p:spPr>
          <a:xfrm>
            <a:off x="8164749" y="457201"/>
            <a:ext cx="3575737" cy="1332688"/>
          </a:xfrm>
        </p:spPr>
        <p:txBody>
          <a:bodyPr anchor="b">
            <a:normAutofit/>
          </a:bodyPr>
          <a:p>
            <a:pPr algn="ctr"/>
            <a:r>
              <a:rPr dirty="0" sz="3200" lang="en-IN">
                <a:solidFill>
                  <a:srgbClr val="FFFFFF"/>
                </a:solidFill>
              </a:rPr>
              <a:t>Use Case Description</a:t>
            </a:r>
          </a:p>
        </p:txBody>
      </p:sp>
      <p:sp>
        <p:nvSpPr>
          <p:cNvPr id="1048620" name="Content Placeholder 2"/>
          <p:cNvSpPr>
            <a:spLocks noGrp="1"/>
          </p:cNvSpPr>
          <p:nvPr>
            <p:ph idx="1"/>
          </p:nvPr>
        </p:nvSpPr>
        <p:spPr>
          <a:xfrm>
            <a:off x="8164749" y="2024743"/>
            <a:ext cx="3575737" cy="4016619"/>
          </a:xfrm>
        </p:spPr>
        <p:txBody>
          <a:bodyPr>
            <a:normAutofit/>
          </a:bodyPr>
          <a:p>
            <a:pPr indent="0" marL="0">
              <a:buNone/>
            </a:pPr>
            <a:r>
              <a:rPr dirty="0" sz="1600" lang="en-US">
                <a:solidFill>
                  <a:srgbClr val="FFFFFF"/>
                </a:solidFill>
              </a:rPr>
              <a:t>The use case description is a textual module that tells and describes a processing details of a use case. It provides documentation for the processing status that is internal to use case.</a:t>
            </a:r>
            <a:endParaRPr dirty="0" sz="1600" lang="en-IN">
              <a:solidFill>
                <a:srgbClr val="FFFFFF"/>
              </a:solidFill>
            </a:endParaRPr>
          </a:p>
          <a:p>
            <a:endParaRPr dirty="0" sz="1600" lang="en-IN">
              <a:solidFill>
                <a:srgbClr val="FFFFFF"/>
              </a:solidFill>
            </a:endParaRPr>
          </a:p>
        </p:txBody>
      </p:sp>
      <p:graphicFrame>
        <p:nvGraphicFramePr>
          <p:cNvPr id="4194307" name="Table 4"/>
          <p:cNvGraphicFramePr>
            <a:graphicFrameLocks noGrp="1"/>
          </p:cNvGraphicFramePr>
          <p:nvPr/>
        </p:nvGraphicFramePr>
        <p:xfrm>
          <a:off x="1039238" y="300064"/>
          <a:ext cx="5056762" cy="6257871"/>
        </p:xfrm>
        <a:graphic>
          <a:graphicData uri="http://schemas.openxmlformats.org/drawingml/2006/table">
            <a:tbl>
              <a:tblPr firstRow="1" firstCol="1" lastRow="1" lastCol="1" bandRow="1" bandCol="1">
                <a:tableStyleId>{B301B821-A1FF-4177-AEE7-76D212191A09}</a:tableStyleId>
              </a:tblPr>
              <a:tblGrid>
                <a:gridCol w="5056762"/>
              </a:tblGrid>
              <a:tr h="1555664">
                <a:tc>
                  <a:txBody>
                    <a:bodyPr/>
                    <a:p>
                      <a:pPr indent="-342900" lvl="0" marL="342900">
                        <a:lnSpc>
                          <a:spcPts val="1820"/>
                        </a:lnSpc>
                        <a:spcAft>
                          <a:spcPts val="0"/>
                        </a:spcAft>
                        <a:buSzPts val="1400"/>
                        <a:buFont typeface="Segoe UI Symbol" panose="020B0502040204020203" pitchFamily="34" charset="0"/>
                        <a:buChar char="•"/>
                        <a:tabLst>
                          <a:tab algn="l" pos="598170"/>
                          <a:tab algn="l" pos="598805"/>
                        </a:tabLst>
                      </a:pPr>
                      <a:r>
                        <a:rPr sz="1300" lang="en-US">
                          <a:effectLst/>
                        </a:rPr>
                        <a:t>Introduction:</a:t>
                      </a:r>
                      <a:endParaRPr sz="900" lang="en-IN">
                        <a:effectLst/>
                      </a:endParaRPr>
                    </a:p>
                    <a:p>
                      <a:pPr algn="just" marL="598170" marR="116205">
                        <a:spcAft>
                          <a:spcPts val="0"/>
                        </a:spcAft>
                      </a:pPr>
                      <a:r>
                        <a:rPr sz="1100" lang="en-US">
                          <a:effectLst/>
                        </a:rPr>
                        <a:t>A deposit transaction asked the customer to choose type of account to deposit and to type in amount to be deposit The transaction is initially sent to the bank to verify that the ATM accepts the deposit from this customer to this account If the transaction is approved the machine accepts the cash from the customer and checks before issuing a receipt . Once the cash has been received, a second message is sent to the bank, to confirm that bank can credit the customer’s</a:t>
                      </a:r>
                      <a:endParaRPr sz="9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433321">
                <a:tc>
                  <a:txBody>
                    <a:bodyPr/>
                    <a:p>
                      <a:pPr indent="-342900" lvl="0" marL="342900">
                        <a:lnSpc>
                          <a:spcPts val="1795"/>
                        </a:lnSpc>
                        <a:spcAft>
                          <a:spcPts val="0"/>
                        </a:spcAft>
                        <a:buSzPts val="1400"/>
                        <a:buFont typeface="Segoe UI Symbol" panose="020B0502040204020203" pitchFamily="34" charset="0"/>
                        <a:buChar char="•"/>
                        <a:tabLst>
                          <a:tab algn="l" pos="598170"/>
                          <a:tab algn="l" pos="598805"/>
                        </a:tabLst>
                      </a:pPr>
                      <a:r>
                        <a:rPr sz="1300" lang="en-US">
                          <a:effectLst/>
                        </a:rPr>
                        <a:t>Actor</a:t>
                      </a:r>
                      <a:r>
                        <a:rPr sz="1300" lang="en-US" spc="-5">
                          <a:effectLst/>
                        </a:rPr>
                        <a:t>:</a:t>
                      </a:r>
                      <a:endParaRPr sz="900" lang="en-IN">
                        <a:effectLst/>
                      </a:endParaRPr>
                    </a:p>
                    <a:p>
                      <a:pPr marL="598170">
                        <a:lnSpc>
                          <a:spcPts val="1180"/>
                        </a:lnSpc>
                        <a:spcAft>
                          <a:spcPts val="0"/>
                        </a:spcAft>
                      </a:pPr>
                      <a:r>
                        <a:rPr sz="1100" lang="en-US">
                          <a:effectLst/>
                        </a:rPr>
                        <a:t>Customer.</a:t>
                      </a:r>
                      <a:endParaRPr sz="9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2070791">
                <a:tc>
                  <a:txBody>
                    <a:bodyPr/>
                    <a:p>
                      <a:pPr indent="-342900" lvl="0" marL="342900">
                        <a:lnSpc>
                          <a:spcPts val="1895"/>
                        </a:lnSpc>
                        <a:spcAft>
                          <a:spcPts val="0"/>
                        </a:spcAft>
                        <a:buSzPts val="1400"/>
                        <a:buFont typeface="Segoe UI Symbol" panose="020B0502040204020203" pitchFamily="34" charset="0"/>
                        <a:buChar char="•"/>
                        <a:tabLst>
                          <a:tab algn="l" pos="598170"/>
                          <a:tab algn="l" pos="598805"/>
                        </a:tabLst>
                      </a:pPr>
                      <a:r>
                        <a:rPr sz="1300" lang="en-US">
                          <a:effectLst/>
                        </a:rPr>
                        <a:t>Flow of events</a:t>
                      </a:r>
                      <a:r>
                        <a:rPr sz="1300" lang="en-US" spc="-35">
                          <a:effectLst/>
                        </a:rPr>
                        <a:t>:</a:t>
                      </a:r>
                      <a:endParaRPr sz="900" lang="en-IN">
                        <a:effectLst/>
                      </a:endParaRPr>
                    </a:p>
                    <a:p>
                      <a:pPr marL="525145">
                        <a:spcBef>
                          <a:spcPts val="260"/>
                        </a:spcBef>
                        <a:spcAft>
                          <a:spcPts val="0"/>
                        </a:spcAft>
                      </a:pPr>
                      <a:r>
                        <a:rPr sz="1100" lang="en-US">
                          <a:effectLst/>
                        </a:rPr>
                        <a:t>Basic flow:</a:t>
                      </a:r>
                      <a:endParaRPr sz="900" lang="en-IN">
                        <a:effectLst/>
                      </a:endParaRPr>
                    </a:p>
                    <a:p>
                      <a:pPr indent="-38100" marL="636270" marR="851535">
                        <a:lnSpc>
                          <a:spcPct val="116000"/>
                        </a:lnSpc>
                        <a:spcBef>
                          <a:spcPts val="215"/>
                        </a:spcBef>
                        <a:spcAft>
                          <a:spcPts val="0"/>
                        </a:spcAft>
                      </a:pPr>
                      <a:r>
                        <a:rPr sz="1100" lang="en-US">
                          <a:effectLst/>
                        </a:rPr>
                        <a:t>Total amount deposited should be matched exactly with the entered amount </a:t>
                      </a:r>
                      <a:endParaRPr sz="900" lang="en-IN">
                        <a:effectLst/>
                      </a:endParaRPr>
                    </a:p>
                    <a:p>
                      <a:pPr marL="598170" marR="851535">
                        <a:lnSpc>
                          <a:spcPct val="116000"/>
                        </a:lnSpc>
                        <a:spcBef>
                          <a:spcPts val="215"/>
                        </a:spcBef>
                        <a:spcAft>
                          <a:spcPts val="0"/>
                        </a:spcAft>
                      </a:pPr>
                      <a:r>
                        <a:rPr sz="1100" lang="en-US">
                          <a:effectLst/>
                        </a:rPr>
                        <a:t>Alternate flow:</a:t>
                      </a:r>
                      <a:endParaRPr sz="900" lang="en-IN">
                        <a:effectLst/>
                      </a:endParaRPr>
                    </a:p>
                    <a:p>
                      <a:pPr marL="598170">
                        <a:lnSpc>
                          <a:spcPts val="1165"/>
                        </a:lnSpc>
                        <a:spcAft>
                          <a:spcPts val="0"/>
                        </a:spcAft>
                      </a:pPr>
                      <a:r>
                        <a:rPr sz="1100" lang="en-US">
                          <a:effectLst/>
                        </a:rPr>
                        <a:t>It deposits amount do not exactly match with the entered amount all deposited</a:t>
                      </a:r>
                      <a:endParaRPr sz="900" lang="en-IN">
                        <a:effectLst/>
                      </a:endParaRPr>
                    </a:p>
                    <a:p>
                      <a:pPr marL="598170" marR="67310">
                        <a:lnSpc>
                          <a:spcPts val="1350"/>
                        </a:lnSpc>
                        <a:spcAft>
                          <a:spcPts val="0"/>
                        </a:spcAft>
                      </a:pPr>
                      <a:r>
                        <a:rPr sz="1100" lang="en-US">
                          <a:effectLst/>
                        </a:rPr>
                        <a:t>amount is ejected out. A deposit transaction can be cancelled by the customer by pressing cancel key any time prior to depositing money.</a:t>
                      </a:r>
                      <a:endParaRPr sz="9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474299">
                <a:tc>
                  <a:txBody>
                    <a:bodyPr/>
                    <a:p>
                      <a:pPr indent="-342900" lvl="0" marL="342900">
                        <a:lnSpc>
                          <a:spcPts val="1895"/>
                        </a:lnSpc>
                        <a:spcAft>
                          <a:spcPts val="0"/>
                        </a:spcAft>
                        <a:buSzPts val="1400"/>
                        <a:buFont typeface="Segoe UI Symbol" panose="020B0502040204020203" pitchFamily="34" charset="0"/>
                        <a:buChar char="•"/>
                        <a:tabLst>
                          <a:tab algn="l" pos="598170"/>
                          <a:tab algn="l" pos="598805"/>
                        </a:tabLst>
                      </a:pPr>
                      <a:r>
                        <a:rPr dirty="0" sz="1300" lang="en-US">
                          <a:effectLst/>
                        </a:rPr>
                        <a:t>Special Requirement</a:t>
                      </a:r>
                      <a:r>
                        <a:rPr dirty="0" sz="1300" lang="en-US" spc="35">
                          <a:effectLst/>
                        </a:rPr>
                        <a:t>:</a:t>
                      </a:r>
                      <a:endParaRPr dirty="0" sz="900" lang="en-IN">
                        <a:effectLst/>
                      </a:endParaRPr>
                    </a:p>
                    <a:p>
                      <a:pPr marL="598170">
                        <a:lnSpc>
                          <a:spcPts val="1330"/>
                        </a:lnSpc>
                        <a:spcBef>
                          <a:spcPts val="80"/>
                        </a:spcBef>
                        <a:spcAft>
                          <a:spcPts val="0"/>
                        </a:spcAft>
                      </a:pPr>
                      <a:r>
                        <a:rPr dirty="0" sz="1100" lang="en-US">
                          <a:effectLst/>
                        </a:rPr>
                        <a:t>Deposited amount should exactly match with entered amount.</a:t>
                      </a:r>
                      <a:endParaRPr dirty="0" sz="9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444497">
                <a:tc>
                  <a:txBody>
                    <a:bodyPr/>
                    <a:p>
                      <a:pPr indent="-342900" lvl="0" marL="342900">
                        <a:lnSpc>
                          <a:spcPts val="1835"/>
                        </a:lnSpc>
                        <a:spcAft>
                          <a:spcPts val="0"/>
                        </a:spcAft>
                        <a:buSzPts val="1400"/>
                        <a:buFont typeface="Segoe UI Symbol" panose="020B0502040204020203" pitchFamily="34" charset="0"/>
                        <a:buChar char="•"/>
                        <a:tabLst>
                          <a:tab algn="l" pos="598170"/>
                          <a:tab algn="l" pos="598805"/>
                        </a:tabLst>
                      </a:pPr>
                      <a:r>
                        <a:rPr sz="1300" lang="en-US">
                          <a:effectLst/>
                        </a:rPr>
                        <a:t>Pre-condition:</a:t>
                      </a:r>
                      <a:endParaRPr sz="900" lang="en-IN">
                        <a:effectLst/>
                      </a:endParaRPr>
                    </a:p>
                    <a:p>
                      <a:pPr marL="525145">
                        <a:lnSpc>
                          <a:spcPts val="1305"/>
                        </a:lnSpc>
                        <a:spcAft>
                          <a:spcPts val="0"/>
                        </a:spcAft>
                      </a:pPr>
                      <a:r>
                        <a:rPr sz="1100" lang="en-US">
                          <a:effectLst/>
                        </a:rPr>
                        <a:t>Successfully logged in.</a:t>
                      </a:r>
                      <a:endParaRPr sz="9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831922">
                <a:tc>
                  <a:txBody>
                    <a:bodyPr/>
                    <a:p>
                      <a:pPr indent="-342900" lvl="0" marL="342900">
                        <a:lnSpc>
                          <a:spcPts val="1845"/>
                        </a:lnSpc>
                        <a:spcAft>
                          <a:spcPts val="0"/>
                        </a:spcAft>
                        <a:buSzPts val="1400"/>
                        <a:buFont typeface="Segoe UI Symbol" panose="020B0502040204020203" pitchFamily="34" charset="0"/>
                        <a:buChar char="•"/>
                        <a:tabLst>
                          <a:tab algn="l" pos="598170"/>
                          <a:tab algn="l" pos="598805"/>
                        </a:tabLst>
                      </a:pPr>
                      <a:r>
                        <a:rPr sz="1300" lang="en-US">
                          <a:effectLst/>
                        </a:rPr>
                        <a:t>Post condition:</a:t>
                      </a:r>
                      <a:endParaRPr sz="900" lang="en-IN">
                        <a:effectLst/>
                      </a:endParaRPr>
                    </a:p>
                    <a:p>
                      <a:pPr marL="598170">
                        <a:lnSpc>
                          <a:spcPts val="1305"/>
                        </a:lnSpc>
                        <a:spcAft>
                          <a:spcPts val="0"/>
                        </a:spcAft>
                      </a:pPr>
                      <a:r>
                        <a:rPr sz="1100" lang="en-US">
                          <a:effectLst/>
                        </a:rPr>
                        <a:t>Deposit amount is successfully cashed in and is reflected in the account</a:t>
                      </a:r>
                      <a:endParaRPr sz="900" lang="en-IN">
                        <a:effectLst/>
                      </a:endParaRPr>
                    </a:p>
                    <a:p>
                      <a:pPr marL="598170">
                        <a:lnSpc>
                          <a:spcPts val="1305"/>
                        </a:lnSpc>
                        <a:spcAft>
                          <a:spcPts val="0"/>
                        </a:spcAft>
                      </a:pPr>
                      <a:r>
                        <a:rPr sz="1100" lang="en-US">
                          <a:effectLst/>
                        </a:rPr>
                        <a:t>balance.</a:t>
                      </a:r>
                      <a:endParaRPr sz="9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433321">
                <a:tc>
                  <a:txBody>
                    <a:bodyPr/>
                    <a:p>
                      <a:pPr indent="-342900" lvl="0" marL="342900">
                        <a:lnSpc>
                          <a:spcPts val="1795"/>
                        </a:lnSpc>
                        <a:spcAft>
                          <a:spcPts val="0"/>
                        </a:spcAft>
                        <a:buSzPts val="1400"/>
                        <a:buFont typeface="Segoe UI Symbol" panose="020B0502040204020203" pitchFamily="34" charset="0"/>
                        <a:buChar char="•"/>
                        <a:tabLst>
                          <a:tab algn="l" pos="598170"/>
                          <a:tab algn="l" pos="598805"/>
                        </a:tabLst>
                      </a:pPr>
                      <a:r>
                        <a:rPr dirty="0" sz="1300" lang="en-US">
                          <a:effectLst/>
                        </a:rPr>
                        <a:t>Associated use case</a:t>
                      </a:r>
                      <a:r>
                        <a:rPr dirty="0" sz="1300" lang="en-US" spc="-40">
                          <a:effectLst/>
                        </a:rPr>
                        <a:t>:</a:t>
                      </a:r>
                      <a:endParaRPr dirty="0" sz="900" lang="en-IN">
                        <a:effectLst/>
                      </a:endParaRPr>
                    </a:p>
                    <a:p>
                      <a:pPr marL="598170">
                        <a:lnSpc>
                          <a:spcPts val="1185"/>
                        </a:lnSpc>
                        <a:spcAft>
                          <a:spcPts val="0"/>
                        </a:spcAft>
                      </a:pPr>
                      <a:r>
                        <a:rPr dirty="0" sz="1100" lang="en-US">
                          <a:effectLst/>
                        </a:rPr>
                        <a:t>None.</a:t>
                      </a:r>
                      <a:endParaRPr dirty="0" sz="9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Tree>
  </p:cSld>
  <p:clrMapOvr>
    <a:overrideClrMapping accent1="accent1" accent2="accent2" accent3="accent3" accent4="accent4" accent5="accent5" accent6="accent6" bg1="lt1" bg2="lt2" tx1="dk1" tx2="dk2" hlink="hlink" folHlink="folHlink"/>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p:bgPr>
    </p:bg>
    <p:spTree>
      <p:nvGrpSpPr>
        <p:cNvPr id="42" name=""/>
        <p:cNvGrpSpPr/>
        <p:nvPr/>
      </p:nvGrpSpPr>
      <p:grpSpPr>
        <a:xfrm>
          <a:off x="0" y="0"/>
          <a:ext cx="0" cy="0"/>
          <a:chOff x="0" y="0"/>
          <a:chExt cx="0" cy="0"/>
        </a:xfrm>
      </p:grpSpPr>
      <p:sp useBgFill="1">
        <p:nvSpPr>
          <p:cNvPr id="1048621" name="Rectangle 7"/>
          <p:cNvSpPr>
            <a:spLocks noChangeAspect="1" noMove="1" noResize="1" noRot="1" noGrp="1" noAdjustHandles="1" noEditPoints="1" noChangeArrowheads="1" noChangeShapeType="1" noTextEdit="1"/>
          </p:cNvSpPr>
          <p:nvPr/>
        </p:nvSpPr>
        <p:spPr>
          <a:xfrm>
            <a:off x="0" y="0"/>
            <a:ext cx="12192000"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2" name="Freeform: Shape 9"/>
          <p:cNvSpPr>
            <a:spLocks noChangeAspect="1" noMove="1" noResize="1" noRot="1" noGrp="1" noAdjustHandles="1" noEditPoints="1" noChangeArrowheads="1" noChangeShapeType="1" noTextEdit="1"/>
          </p:cNvSpPr>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p:spPr>
        <p:style>
          <a:lnRef idx="1">
            <a:schemeClr val="accent1"/>
          </a:lnRef>
          <a:fillRef idx="3">
            <a:schemeClr val="accent1"/>
          </a:fillRef>
          <a:effectRef idx="2">
            <a:schemeClr val="accent1"/>
          </a:effectRef>
          <a:fontRef idx="minor">
            <a:schemeClr val="lt1"/>
          </a:fontRef>
        </p:style>
      </p:sp>
      <p:sp>
        <p:nvSpPr>
          <p:cNvPr id="1048623" name="Title 1"/>
          <p:cNvSpPr>
            <a:spLocks noGrp="1"/>
          </p:cNvSpPr>
          <p:nvPr>
            <p:ph type="title"/>
          </p:nvPr>
        </p:nvSpPr>
        <p:spPr>
          <a:xfrm>
            <a:off x="451515" y="1734857"/>
            <a:ext cx="3765483" cy="3388287"/>
          </a:xfrm>
        </p:spPr>
        <p:txBody>
          <a:bodyPr anchor="ctr">
            <a:normAutofit/>
          </a:bodyPr>
          <a:p>
            <a:r>
              <a:rPr lang="en-IN"/>
              <a:t>Class Diagram</a:t>
            </a:r>
            <a:endParaRPr dirty="0" lang="en-IN"/>
          </a:p>
        </p:txBody>
      </p:sp>
      <p:sp>
        <p:nvSpPr>
          <p:cNvPr id="1048624" name="Content Placeholder 2"/>
          <p:cNvSpPr>
            <a:spLocks noGrp="1"/>
          </p:cNvSpPr>
          <p:nvPr>
            <p:ph idx="1"/>
          </p:nvPr>
        </p:nvSpPr>
        <p:spPr>
          <a:xfrm>
            <a:off x="6008068" y="978993"/>
            <a:ext cx="5365218" cy="4900014"/>
          </a:xfrm>
          <a:effectLst/>
        </p:spPr>
        <p:txBody>
          <a:bodyPr>
            <a:normAutofit/>
          </a:bodyPr>
          <a:p>
            <a:pPr>
              <a:lnSpc>
                <a:spcPct val="90000"/>
              </a:lnSpc>
            </a:pPr>
            <a:r>
              <a:rPr lang="en-US"/>
              <a:t>In software engineering, a class diagram in the Unified Modelling Language (UML) is a type of static structure diagram that describes the structure of a system by showing the system's classes, their attributes, operations (or methods), and the relationships among objects.</a:t>
            </a:r>
            <a:endParaRPr lang="en-IN"/>
          </a:p>
          <a:p>
            <a:pPr>
              <a:lnSpc>
                <a:spcPct val="90000"/>
              </a:lnSpc>
            </a:pPr>
            <a:r>
              <a:rPr lang="en-US"/>
              <a:t>The class diagram is the main building block of object-oriented modelling. It is used for general conceptual modelling of the systematic of the application, and for detailed modelling translating the models into programming code. Class diagrams can also be used for data modelling. The classes in a class diagram represent both the main elements, interactions in the application, and the classes to be programmed.</a:t>
            </a:r>
            <a:endParaRPr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14:switc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sp>
        <p:nvSpPr>
          <p:cNvPr id="1048632" name="Freeform 6"/>
          <p:cNvSpPr>
            <a:spLocks noChangeAspect="1" noMove="1" noResize="1" noRot="1" noGrp="1" noAdjustHandles="1" noEditPoints="1" noChangeArrowheads="1" noChangeShapeType="1" noTextEdit="1"/>
          </p:cNvSpPr>
          <p:nvPr/>
        </p:nvSpPr>
        <p:spPr bwMode="auto">
          <a:xfrm>
            <a:off x="0" y="-3175"/>
            <a:ext cx="12192000" cy="5203825"/>
          </a:xfrm>
          <a:custGeom>
            <a:avLst/>
            <a:ah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1048633" name="Rectangle 15"/>
          <p:cNvSpPr>
            <a:spLocks noChangeAspect="1" noMove="1" noResize="1" noRot="1" noGrp="1" noAdjustHandles="1" noEditPoints="1" noChangeArrowheads="1" noChangeShapeType="1" noTextEdit="1"/>
          </p:cNvSpPr>
          <p:nvPr/>
        </p:nvSpPr>
        <p:spPr>
          <a:xfrm>
            <a:off x="0" y="0"/>
            <a:ext cx="12192000" cy="685800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34" name="Freeform 23"/>
          <p:cNvSpPr>
            <a:spLocks noChangeAspect="1" noMove="1" noResize="1" noRot="1" noGrp="1" noAdjustHandles="1" noEditPoints="1" noChangeArrowheads="1" noChangeShapeType="1" noTextEdit="1"/>
          </p:cNvSpPr>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xmlns:r="http://schemas.openxmlformats.org/officeDocument/2006/relationships" r:embed="rId1">
              <a:duotone>
                <a:schemeClr val="accent1">
                  <a:tint val="98000"/>
                  <a:lumMod val="102000"/>
                </a:schemeClr>
                <a:schemeClr val="accent1">
                  <a:shade val="98000"/>
                  <a:lumMod val="98000"/>
                </a:schemeClr>
              </a:duotone>
            </a:blip>
            <a:tile algn="tl" flip="none" sx="100000" sy="100000" tx="0" ty="0"/>
          </a:blipFill>
          <a:ln>
            <a:headEnd/>
            <a:tailEnd/>
          </a:ln>
        </p:spPr>
        <p:style>
          <a:lnRef idx="1">
            <a:schemeClr val="accent1"/>
          </a:lnRef>
          <a:fillRef idx="3">
            <a:schemeClr val="accent1"/>
          </a:fillRef>
          <a:effectRef idx="2">
            <a:schemeClr val="accent1"/>
          </a:effectRef>
          <a:fontRef idx="minor">
            <a:schemeClr val="lt1"/>
          </a:fontRef>
        </p:style>
        <p:txBody>
          <a:bodyPr anchor="ctr" rtlCol="0" wrap="square">
            <a:noAutofit/>
          </a:bodyPr>
          <a:p>
            <a:pPr algn="ctr"/>
            <a:endParaRPr lang="en-US"/>
          </a:p>
        </p:txBody>
      </p:sp>
      <p:sp>
        <p:nvSpPr>
          <p:cNvPr id="1048635" name="Title 1"/>
          <p:cNvSpPr>
            <a:spLocks noGrp="1"/>
          </p:cNvSpPr>
          <p:nvPr>
            <p:ph type="title"/>
          </p:nvPr>
        </p:nvSpPr>
        <p:spPr>
          <a:xfrm>
            <a:off x="451514" y="1800225"/>
            <a:ext cx="3444211" cy="4241136"/>
          </a:xfrm>
        </p:spPr>
        <p:txBody>
          <a:bodyPr anchor="t" bIns="45720" lIns="91440" rIns="91440" rtlCol="0" tIns="45720" vert="horz">
            <a:normAutofit/>
          </a:bodyPr>
          <a:p>
            <a:r>
              <a:rPr sz="4400" lang="en-US"/>
              <a:t>Login Class Diagrams</a:t>
            </a:r>
            <a:endParaRPr dirty="0" sz="4400" lang="en-US"/>
          </a:p>
        </p:txBody>
      </p:sp>
      <p:pic>
        <p:nvPicPr>
          <p:cNvPr id="2097155" name="Content Placeholder 5" descr="A close up of text on a white background  Description automatically generated"/>
          <p:cNvPicPr>
            <a:picLocks noGrp="1"/>
          </p:cNvPicPr>
          <p:nvPr>
            <p:ph sz="half" idx="1"/>
          </p:nvPr>
        </p:nvPicPr>
        <p:blipFill>
          <a:blip xmlns:r="http://schemas.openxmlformats.org/officeDocument/2006/relationships" r:embed="rId2">
            <a:duotone>
              <a:schemeClr val="accent1">
                <a:shade val="45000"/>
                <a:satMod val="135000"/>
              </a:schemeClr>
              <a:prstClr val="white"/>
            </a:duotone>
          </a:blip>
          <a:stretch>
            <a:fillRect/>
          </a:stretch>
        </p:blipFill>
        <p:spPr bwMode="auto">
          <a:xfrm>
            <a:off x="5280472" y="1007561"/>
            <a:ext cx="6268062" cy="4669704"/>
          </a:xfrm>
          <a:prstGeom prst="roundRect">
            <a:avLst>
              <a:gd name="adj" fmla="val 3876"/>
            </a:avLst>
          </a:prstGeom>
          <a:noFill/>
          <a:ln>
            <a:solidFill>
              <a:schemeClr val="accent1"/>
            </a:solidFill>
          </a:ln>
          <a:effectLst/>
        </p:spPr>
      </p:pic>
    </p:spTree>
  </p:cSld>
  <p:clrMapOvr>
    <a:overrideClrMapping accent1="accent1" accent2="accent2" accent3="accent3" accent4="accent4" accent5="accent5" accent6="accent6" bg1="lt1" bg2="lt2" tx1="dk1" tx2="dk2" hlink="hlink" folHlink="folHlink"/>
  </p:clrMapOvr>
  <mc:AlternateContent xmlns:mc="http://schemas.openxmlformats.org/markup-compatibility/2006">
    <mc:Choice xmlns:p14="http://schemas.microsoft.com/office/powerpoint/2010/main" Requires="p14">
      <p:transition xmlns:p14="http://schemas.microsoft.com/office/powerpoint/2010/main" spd="slow" p14:dur="1250">
        <p14:flip dir="r"/>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lastClr="000000" val="windowText"/>
      </a:dk1>
      <a:lt1>
        <a:sysClr lastClr="FFFFFF" val="window"/>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algn="tl" flip="none" sx="100000" sy="100000" tx="0" ty="0"/>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r="13500000" dist="254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ATM Management System</dc:title>
  <dc:creator>Aadhar Tyagi</dc:creator>
  <cp:lastModifiedBy>Aadhar Tyagi</cp:lastModifiedBy>
  <dcterms:created xsi:type="dcterms:W3CDTF">2019-11-21T01:55:51Z</dcterms:created>
  <dcterms:modified xsi:type="dcterms:W3CDTF">2020-02-26T02:16:07Z</dcterms:modified>
</cp:coreProperties>
</file>