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DB66"/>
    <a:srgbClr val="E00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6" d="100"/>
          <a:sy n="136" d="100"/>
        </p:scale>
        <p:origin x="-166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3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12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540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76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81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18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4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2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0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E77F7-FB1B-054F-B2AD-41DD54E83953}" type="datetimeFigureOut">
              <a:rPr lang="en-US" smtClean="0"/>
              <a:t>5/21/20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3C30D-3BFD-F243-8438-96C555A357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ntarctica-drawing-iceberg-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" y="263612"/>
            <a:ext cx="9144000" cy="59163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 rot="20651143">
            <a:off x="945726" y="2978385"/>
            <a:ext cx="7179057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EADB66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ooper Black"/>
                <a:cs typeface="Cooper Black"/>
              </a:rPr>
              <a:t>Tromsø</a:t>
            </a:r>
          </a:p>
        </p:txBody>
      </p:sp>
    </p:spTree>
    <p:extLst>
      <p:ext uri="{BB962C8B-B14F-4D97-AF65-F5344CB8AC3E}">
        <p14:creationId xmlns:p14="http://schemas.microsoft.com/office/powerpoint/2010/main" val="3829809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 Park</dc:creator>
  <cp:lastModifiedBy>Brad Park</cp:lastModifiedBy>
  <cp:revision>4</cp:revision>
  <dcterms:created xsi:type="dcterms:W3CDTF">2020-05-16T07:29:20Z</dcterms:created>
  <dcterms:modified xsi:type="dcterms:W3CDTF">2020-05-21T19:53:19Z</dcterms:modified>
</cp:coreProperties>
</file>