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82" r:id="rId5"/>
    <p:sldId id="283" r:id="rId6"/>
    <p:sldId id="285" r:id="rId7"/>
    <p:sldId id="276" r:id="rId8"/>
    <p:sldId id="267" r:id="rId9"/>
    <p:sldId id="277" r:id="rId10"/>
    <p:sldId id="274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53" autoAdjust="0"/>
  </p:normalViewPr>
  <p:slideViewPr>
    <p:cSldViewPr>
      <p:cViewPr varScale="1">
        <p:scale>
          <a:sx n="63" d="100"/>
          <a:sy n="63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B14C-3717-4F93-AADD-FE7E28F5661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5AE6-D56D-4772-9DC4-5ABB6DE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15AE6-D56D-4772-9DC4-5ABB6DEC31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704850" y="3733800"/>
            <a:ext cx="7734300" cy="2667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CSE 534 Fundamentals of Computer Networks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Phillipa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Gill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Team No. 5:	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Yang Sheng Fang	(yafang@cs.stonybrook.edu)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Jian Xu 		(jianxu1@cs.stonybrook.edu)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Benjamin X. Lin 	(xianlin@cs.stonybrook.edu)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84216"/>
            <a:ext cx="9144000" cy="2031325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rgbClr val="002060"/>
                </a:solidFill>
                <a:effectLst/>
              </a:rPr>
              <a:t>ICFlash</a:t>
            </a:r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</a:br>
            <a:r>
              <a:rPr lang="en-US" sz="3600" dirty="0" smtClean="0"/>
              <a:t>Web-based </a:t>
            </a:r>
            <a:r>
              <a:rPr lang="en-US" sz="3600" dirty="0"/>
              <a:t>Network </a:t>
            </a:r>
            <a:r>
              <a:rPr lang="en-US" sz="3600" dirty="0" smtClean="0"/>
              <a:t>Measurement</a:t>
            </a:r>
          </a:p>
          <a:p>
            <a:pPr algn="ctr"/>
            <a:r>
              <a:rPr lang="en-US" sz="3600" cap="none" spc="0" dirty="0" smtClean="0">
                <a:ln/>
                <a:effectLst/>
              </a:rPr>
              <a:t>Using Adobe AIR</a:t>
            </a:r>
            <a:endParaRPr lang="en-US" sz="5400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65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012" y="1307542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(1) Connect </a:t>
            </a:r>
            <a:r>
              <a:rPr lang="en-US" sz="2800" dirty="0" err="1" smtClean="0"/>
              <a:t>ICFlash</a:t>
            </a:r>
            <a:r>
              <a:rPr lang="en-US" sz="2800" dirty="0" smtClean="0"/>
              <a:t> to the real </a:t>
            </a:r>
            <a:r>
              <a:rPr lang="en-US" sz="2800" dirty="0" err="1" smtClean="0"/>
              <a:t>ICLab</a:t>
            </a:r>
            <a:r>
              <a:rPr lang="en-US" sz="2800" dirty="0" smtClean="0"/>
              <a:t> </a:t>
            </a:r>
            <a:r>
              <a:rPr lang="en-US" sz="2800" dirty="0" err="1" smtClean="0"/>
              <a:t>Centinel</a:t>
            </a:r>
            <a:r>
              <a:rPr lang="en-US" sz="2800" dirty="0" smtClean="0"/>
              <a:t> Server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98802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(3) Promote </a:t>
            </a:r>
            <a:r>
              <a:rPr lang="en-US" sz="2800" dirty="0" err="1" smtClean="0"/>
              <a:t>ICFlash</a:t>
            </a:r>
            <a:r>
              <a:rPr lang="en-US" sz="2800" dirty="0" smtClean="0"/>
              <a:t> to those volunteers who participate in the </a:t>
            </a:r>
            <a:r>
              <a:rPr lang="en-US" sz="2800" dirty="0" err="1" smtClean="0"/>
              <a:t>ICLab</a:t>
            </a:r>
            <a:r>
              <a:rPr lang="en-US" sz="2800" dirty="0" smtClean="0"/>
              <a:t> experiments.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Conclusion + Future Work</a:t>
            </a:r>
            <a:endParaRPr lang="en-US" sz="24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256496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(2) Allow users to write </a:t>
            </a:r>
            <a:r>
              <a:rPr lang="en-US" sz="2800" smtClean="0"/>
              <a:t>their own </a:t>
            </a:r>
            <a:r>
              <a:rPr lang="en-US" sz="2800" dirty="0" smtClean="0"/>
              <a:t>list of URLs to test and upload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3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THANK YOU!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012" y="1307542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Special Thanks To</a:t>
            </a:r>
          </a:p>
          <a:p>
            <a:endParaRPr lang="en-US" sz="2800" dirty="0"/>
          </a:p>
          <a:p>
            <a:r>
              <a:rPr lang="en-US" sz="2800" dirty="0" smtClean="0"/>
              <a:t>Professor </a:t>
            </a:r>
            <a:r>
              <a:rPr lang="en-US" sz="2800" dirty="0" err="1" smtClean="0"/>
              <a:t>Phillipa</a:t>
            </a:r>
            <a:r>
              <a:rPr lang="en-US" sz="2800" dirty="0" smtClean="0"/>
              <a:t> Gill</a:t>
            </a:r>
          </a:p>
          <a:p>
            <a:endParaRPr lang="en-US" sz="2800" dirty="0"/>
          </a:p>
          <a:p>
            <a:r>
              <a:rPr lang="en-US" sz="2800" dirty="0" smtClean="0"/>
              <a:t>Abbas </a:t>
            </a:r>
            <a:r>
              <a:rPr lang="en-US" sz="2800" dirty="0" err="1" smtClean="0"/>
              <a:t>Razaghpanah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Chien</a:t>
            </a:r>
            <a:r>
              <a:rPr lang="en-US" sz="2800" dirty="0"/>
              <a:t>-Chun Ni</a:t>
            </a:r>
          </a:p>
        </p:txBody>
      </p:sp>
    </p:spTree>
    <p:extLst>
      <p:ext uri="{BB962C8B-B14F-4D97-AF65-F5344CB8AC3E}">
        <p14:creationId xmlns:p14="http://schemas.microsoft.com/office/powerpoint/2010/main" val="20389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Overview &amp; Motivation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33589"/>
            <a:ext cx="8077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Overview: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ICFlash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allows users to send HTTP/DNS requests to specified websites and upload corresponding results to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Centinel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-Server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To encourage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ore users to participate in the data-collection process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GUI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 is much more convenient for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sers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 do not need any extra configurations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Methodology &amp; Procedure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762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Reviewed Technologies: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HTML5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Adobe Flash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Adobe AIR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Methodology &amp; Procedure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762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Reviewed Technologies: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HTML5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Adobe Flash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92D050"/>
                </a:solidFill>
              </a:rPr>
              <a:t>Adobe AIR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962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Adobe AIR provides APIs for DNS queries and HTTP requests.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does not have cross domain restrictions.</a:t>
            </a:r>
          </a:p>
        </p:txBody>
      </p:sp>
    </p:spTree>
    <p:extLst>
      <p:ext uri="{BB962C8B-B14F-4D97-AF65-F5344CB8AC3E}">
        <p14:creationId xmlns:p14="http://schemas.microsoft.com/office/powerpoint/2010/main" val="18311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11" y="777649"/>
            <a:ext cx="6852740" cy="5389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Methodology &amp; Procedure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681" y="1139224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(1) </a:t>
            </a:r>
            <a:r>
              <a:rPr lang="en-US" sz="2800" dirty="0"/>
              <a:t>Open source Flex </a:t>
            </a:r>
            <a:r>
              <a:rPr lang="en-US" sz="2800" dirty="0" smtClean="0"/>
              <a:t>Framework for UI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5269" y="4016192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(3) JSON for storing results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Methodology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69" y="1945909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(2) </a:t>
            </a:r>
            <a:r>
              <a:rPr lang="en-US" sz="2800" i="1" dirty="0" smtClean="0"/>
              <a:t>flash.net</a:t>
            </a:r>
            <a:r>
              <a:rPr lang="en-US" sz="2800" dirty="0" smtClean="0"/>
              <a:t> for HTTP and </a:t>
            </a:r>
            <a:r>
              <a:rPr lang="en-US" sz="2800" i="1" dirty="0" err="1" smtClean="0"/>
              <a:t>flash.net.dns</a:t>
            </a:r>
            <a:r>
              <a:rPr lang="en-US" sz="2800" dirty="0" smtClean="0"/>
              <a:t> for DNS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  - </a:t>
            </a:r>
            <a:r>
              <a:rPr lang="en-US" sz="2800" dirty="0"/>
              <a:t>collect response Header and body for Http; collect </a:t>
            </a:r>
            <a:r>
              <a:rPr lang="en-US" sz="2800" dirty="0" smtClean="0"/>
              <a:t>response </a:t>
            </a:r>
            <a:r>
              <a:rPr lang="en-US" sz="2800" dirty="0"/>
              <a:t>for DNS</a:t>
            </a:r>
            <a:br>
              <a:rPr lang="en-US" sz="2800" dirty="0"/>
            </a:br>
            <a:r>
              <a:rPr lang="en-US" sz="2800" dirty="0" smtClean="0"/>
              <a:t>     - asynchronous </a:t>
            </a:r>
            <a:r>
              <a:rPr lang="en-US" sz="2800" dirty="0"/>
              <a:t>call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5269" y="4984426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(4)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for source control, can be accessed publicly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67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3314"/>
            <a:ext cx="8382000" cy="6339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Results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Results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48303" y="663391"/>
            <a:ext cx="531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DNS Query Results on </a:t>
            </a:r>
            <a:r>
              <a:rPr lang="en-US" sz="2800" dirty="0" err="1" smtClean="0"/>
              <a:t>ICFlash</a:t>
            </a:r>
            <a:r>
              <a:rPr lang="en-US" sz="2800" dirty="0" smtClean="0"/>
              <a:t> App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8" y="1206021"/>
            <a:ext cx="6779467" cy="519477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60820" y="3335943"/>
            <a:ext cx="2667000" cy="50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827820" y="2971800"/>
            <a:ext cx="792180" cy="620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0" y="2787134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8" y="1859067"/>
            <a:ext cx="13232010" cy="3974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5638" y="0"/>
            <a:ext cx="9149638" cy="523220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Results</a:t>
            </a:r>
            <a:endParaRPr lang="en-US" sz="2800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83608"/>
            <a:ext cx="9149638" cy="369332"/>
          </a:xfrm>
          <a:prstGeom prst="rect">
            <a:avLst/>
          </a:prstGeom>
          <a:solidFill>
            <a:schemeClr val="accent6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ICFlash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· May 07, 2015 ·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Y. Fang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J. Xu</a:t>
            </a:r>
            <a:r>
              <a:rPr lang="en-US" altLang="zh-CN" dirty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B. Lin</a:t>
            </a:r>
            <a:endParaRPr lang="en-US" dirty="0"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572" y="745697"/>
            <a:ext cx="531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DNS Query Result to Local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4472562"/>
            <a:ext cx="4800600" cy="251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 flipV="1">
            <a:off x="5423682" y="3657302"/>
            <a:ext cx="1008232" cy="748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2499" y="3287970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426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楷体</vt:lpstr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</dc:creator>
  <cp:lastModifiedBy>Benjamin Lin</cp:lastModifiedBy>
  <cp:revision>144</cp:revision>
  <dcterms:created xsi:type="dcterms:W3CDTF">2006-08-16T00:00:00Z</dcterms:created>
  <dcterms:modified xsi:type="dcterms:W3CDTF">2015-05-07T19:49:33Z</dcterms:modified>
</cp:coreProperties>
</file>