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72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4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2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0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9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0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6022-003C-4429-BAB2-2CF38D8CAE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3B08-3CE3-483E-B530-92221512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B215F-79AA-438A-8796-28C7E677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GAN based </a:t>
            </a:r>
            <a:r>
              <a:rPr lang="en-US" altLang="ko-KR" dirty="0" err="1"/>
              <a:t>imge</a:t>
            </a:r>
            <a:r>
              <a:rPr lang="en-US" altLang="ko-KR" dirty="0"/>
              <a:t> colorization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45E2D5-B955-4F67-B544-CD6BCEFE4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19114 </a:t>
            </a:r>
            <a:r>
              <a:rPr lang="ko-KR" altLang="en-US" dirty="0" err="1"/>
              <a:t>최우현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66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CCE2914-A3A9-4943-8483-BE5430B3C046}"/>
              </a:ext>
            </a:extLst>
          </p:cNvPr>
          <p:cNvSpPr/>
          <p:nvPr/>
        </p:nvSpPr>
        <p:spPr>
          <a:xfrm>
            <a:off x="1181528" y="359596"/>
            <a:ext cx="9739901" cy="6041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DB3CA-6575-4605-AE9A-E83F07D8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1" y="643466"/>
            <a:ext cx="9396477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92C50-D835-49D2-B5C1-ECC297A25756}"/>
              </a:ext>
            </a:extLst>
          </p:cNvPr>
          <p:cNvSpPr txBox="1"/>
          <p:nvPr/>
        </p:nvSpPr>
        <p:spPr>
          <a:xfrm>
            <a:off x="5477164" y="1487055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G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1EBF5-BC4E-49A0-8252-27C608806D55}"/>
              </a:ext>
            </a:extLst>
          </p:cNvPr>
          <p:cNvSpPr txBox="1"/>
          <p:nvPr/>
        </p:nvSpPr>
        <p:spPr>
          <a:xfrm>
            <a:off x="8774546" y="1487055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D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0ED6-CBA9-4BC5-9CB8-119220E2ACCB}"/>
              </a:ext>
            </a:extLst>
          </p:cNvPr>
          <p:cNvSpPr txBox="1"/>
          <p:nvPr/>
        </p:nvSpPr>
        <p:spPr>
          <a:xfrm>
            <a:off x="1545543" y="997528"/>
            <a:ext cx="45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input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91114-4515-4A37-B463-CCACB4676F51}"/>
              </a:ext>
            </a:extLst>
          </p:cNvPr>
          <p:cNvSpPr txBox="1"/>
          <p:nvPr/>
        </p:nvSpPr>
        <p:spPr>
          <a:xfrm>
            <a:off x="3149600" y="4262950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E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703BD9-7A43-4FC2-8455-FA4952989354}"/>
              </a:ext>
            </a:extLst>
          </p:cNvPr>
          <p:cNvCxnSpPr/>
          <p:nvPr/>
        </p:nvCxnSpPr>
        <p:spPr>
          <a:xfrm>
            <a:off x="7232073" y="2253673"/>
            <a:ext cx="0" cy="39608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C849F0-0A08-4972-B7DE-DA5A8AFF0E66}"/>
              </a:ext>
            </a:extLst>
          </p:cNvPr>
          <p:cNvCxnSpPr/>
          <p:nvPr/>
        </p:nvCxnSpPr>
        <p:spPr>
          <a:xfrm flipH="1">
            <a:off x="1967345" y="6214533"/>
            <a:ext cx="5255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A49D7D-E793-436E-BD1D-C5D605844614}"/>
              </a:ext>
            </a:extLst>
          </p:cNvPr>
          <p:cNvCxnSpPr/>
          <p:nvPr/>
        </p:nvCxnSpPr>
        <p:spPr>
          <a:xfrm flipV="1">
            <a:off x="1930400" y="5440218"/>
            <a:ext cx="0" cy="7743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71D905-48E9-4E5A-8F35-24ED9F52CB55}"/>
              </a:ext>
            </a:extLst>
          </p:cNvPr>
          <p:cNvCxnSpPr/>
          <p:nvPr/>
        </p:nvCxnSpPr>
        <p:spPr>
          <a:xfrm>
            <a:off x="1967345" y="5449455"/>
            <a:ext cx="61883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8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EF1A9-2580-4CE3-BD34-390C9021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5468D337-DEA8-4FE6-A771-DCA8BA9C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2963238" cy="5415295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6C9549-B2D0-4773-BE08-53EAA917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5" y="365124"/>
            <a:ext cx="1522606" cy="55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7F797-5DF8-470A-9A8C-0582C8DF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2B3CF-ACED-4F56-8883-1C7DBE93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CC0DC8-C2BC-47FE-99E0-A52400D0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459641" cy="28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8C8F9-60D7-44A9-BAFB-CE4875D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광장이(가) 표시된 사진&#10;&#10;자동 생성된 설명">
            <a:extLst>
              <a:ext uri="{FF2B5EF4-FFF2-40B4-BE49-F238E27FC236}">
                <a16:creationId xmlns:a16="http://schemas.microsoft.com/office/drawing/2014/main" id="{AC790FB0-A3D2-4D6E-8277-AC9E2AB9B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4" y="599637"/>
            <a:ext cx="3328158" cy="3201129"/>
          </a:xfrm>
        </p:spPr>
      </p:pic>
      <p:pic>
        <p:nvPicPr>
          <p:cNvPr id="6" name="내용 개체 틀 4" descr="광장이(가) 표시된 사진&#10;&#10;자동 생성된 설명">
            <a:extLst>
              <a:ext uri="{FF2B5EF4-FFF2-40B4-BE49-F238E27FC236}">
                <a16:creationId xmlns:a16="http://schemas.microsoft.com/office/drawing/2014/main" id="{E30D1EAF-3642-4DD6-92FF-A96BBCF62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53"/>
          <a:stretch/>
        </p:blipFill>
        <p:spPr>
          <a:xfrm>
            <a:off x="3452346" y="1304819"/>
            <a:ext cx="8613257" cy="421240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C08B14B-DBC8-4AF9-B548-9B881758B3A2}"/>
              </a:ext>
            </a:extLst>
          </p:cNvPr>
          <p:cNvSpPr/>
          <p:nvPr/>
        </p:nvSpPr>
        <p:spPr>
          <a:xfrm>
            <a:off x="5755513" y="1825790"/>
            <a:ext cx="4006921" cy="300005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7C782E-03EA-4564-B2C7-D41980BF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4" y="4035278"/>
            <a:ext cx="3417102" cy="23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73B3A-0F4D-4662-8C89-BFE6D7A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3BFC43-63D3-430F-A5D0-3D1DDF73A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69360" cy="5955032"/>
          </a:xfrm>
        </p:spPr>
      </p:pic>
      <p:pic>
        <p:nvPicPr>
          <p:cNvPr id="7" name="그림 6" descr="텍스트, 장치, 영수증이(가) 표시된 사진&#10;&#10;자동 생성된 설명">
            <a:extLst>
              <a:ext uri="{FF2B5EF4-FFF2-40B4-BE49-F238E27FC236}">
                <a16:creationId xmlns:a16="http://schemas.microsoft.com/office/drawing/2014/main" id="{E3CC5F7F-ABF7-4494-8CD4-8C6A2E06A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21" y="365125"/>
            <a:ext cx="1321105" cy="5964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C81671-007B-40C1-905F-86F419A0F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61" y="1690688"/>
            <a:ext cx="5872559" cy="37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0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4A07-FDD2-47C2-8208-DB892571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B8ECFE-0DDD-4A68-8118-25E8F6F2A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61" y="1690688"/>
            <a:ext cx="6796193" cy="4530795"/>
          </a:xfrm>
        </p:spPr>
      </p:pic>
    </p:spTree>
    <p:extLst>
      <p:ext uri="{BB962C8B-B14F-4D97-AF65-F5344CB8AC3E}">
        <p14:creationId xmlns:p14="http://schemas.microsoft.com/office/powerpoint/2010/main" val="313529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C231-7258-4EA3-BB3A-EBD98530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4DAA9-B241-48B7-9E26-7BE9CE36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17BC25C3-FEE2-4A8E-A785-D7DF60CFA57F}"/>
              </a:ext>
            </a:extLst>
          </p:cNvPr>
          <p:cNvSpPr/>
          <p:nvPr/>
        </p:nvSpPr>
        <p:spPr>
          <a:xfrm rot="5400000">
            <a:off x="2383604" y="2494546"/>
            <a:ext cx="3226086" cy="2239766"/>
          </a:xfrm>
          <a:prstGeom prst="trapezoid">
            <a:avLst>
              <a:gd name="adj" fmla="val 394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FBC87AD-127F-450D-821E-A6F74727F68A}"/>
              </a:ext>
            </a:extLst>
          </p:cNvPr>
          <p:cNvSpPr/>
          <p:nvPr/>
        </p:nvSpPr>
        <p:spPr>
          <a:xfrm rot="16200000" flipH="1">
            <a:off x="5708305" y="2382558"/>
            <a:ext cx="3226086" cy="2463743"/>
          </a:xfrm>
          <a:prstGeom prst="trapezoid">
            <a:avLst>
              <a:gd name="adj" fmla="val 394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2AF6C-EF6A-4C9E-9A7A-18FD1381D901}"/>
              </a:ext>
            </a:extLst>
          </p:cNvPr>
          <p:cNvSpPr txBox="1"/>
          <p:nvPr/>
        </p:nvSpPr>
        <p:spPr>
          <a:xfrm>
            <a:off x="3051227" y="3260486"/>
            <a:ext cx="18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Encoder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89411-1B45-41B7-BFAE-29F11BF5BCA6}"/>
              </a:ext>
            </a:extLst>
          </p:cNvPr>
          <p:cNvSpPr txBox="1"/>
          <p:nvPr/>
        </p:nvSpPr>
        <p:spPr>
          <a:xfrm>
            <a:off x="6375928" y="3260486"/>
            <a:ext cx="1942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Decoder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430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DA8F0-2381-4780-B731-78FE56FF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E929B-E7CE-4D53-944F-D3D62217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4AFF43-6B36-4721-BB35-077EF7493A4B}"/>
              </a:ext>
            </a:extLst>
          </p:cNvPr>
          <p:cNvSpPr/>
          <p:nvPr/>
        </p:nvSpPr>
        <p:spPr>
          <a:xfrm>
            <a:off x="3934690" y="1825625"/>
            <a:ext cx="3592946" cy="3125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9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, 선화이(가) 표시된 사진&#10;&#10;자동 생성된 설명">
            <a:extLst>
              <a:ext uri="{FF2B5EF4-FFF2-40B4-BE49-F238E27FC236}">
                <a16:creationId xmlns:a16="http://schemas.microsoft.com/office/drawing/2014/main" id="{91E321AE-0DCB-4DB5-A5FF-43EA68FFB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6" y="421382"/>
            <a:ext cx="2880000" cy="2880000"/>
          </a:xfrm>
        </p:spPr>
      </p:pic>
      <p:pic>
        <p:nvPicPr>
          <p:cNvPr id="7" name="그림 6" descr="텍스트, 선화이(가) 표시된 사진&#10;&#10;자동 생성된 설명">
            <a:extLst>
              <a:ext uri="{FF2B5EF4-FFF2-40B4-BE49-F238E27FC236}">
                <a16:creationId xmlns:a16="http://schemas.microsoft.com/office/drawing/2014/main" id="{B3E639E5-CA1E-4609-908F-177FA66A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56" y="421382"/>
            <a:ext cx="2880000" cy="2880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3597A27-325C-4BD8-80B4-D42564D8D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6" y="3556618"/>
            <a:ext cx="2880000" cy="2880000"/>
          </a:xfrm>
          <a:prstGeom prst="rect">
            <a:avLst/>
          </a:prstGeom>
        </p:spPr>
      </p:pic>
      <p:pic>
        <p:nvPicPr>
          <p:cNvPr id="11" name="그림 10" descr="텍스트, 선화, 도자기류, 자기이(가) 표시된 사진&#10;&#10;자동 생성된 설명">
            <a:extLst>
              <a:ext uri="{FF2B5EF4-FFF2-40B4-BE49-F238E27FC236}">
                <a16:creationId xmlns:a16="http://schemas.microsoft.com/office/drawing/2014/main" id="{ACFFD358-6134-45B2-8B85-C623B1305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56" y="355661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CAB92-F01D-48AB-B87C-DA882D99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A7C7-DAE4-42D3-BAFE-C71EF8B0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단계적 훈련을 통해서 안정성</a:t>
            </a:r>
            <a:r>
              <a:rPr lang="en-US" altLang="ko-KR" dirty="0"/>
              <a:t>, </a:t>
            </a:r>
            <a:r>
              <a:rPr lang="ko-KR" altLang="en-US" dirty="0"/>
              <a:t>결과 강화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07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258FE5E-6F62-4ACB-A7D4-3099EE49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6BF8EF-E15A-4247-AF88-435C0C8D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을 통해서 이미지 생성 기술 크게 발전</a:t>
            </a:r>
            <a:endParaRPr lang="en-US" altLang="ko-KR" dirty="0"/>
          </a:p>
          <a:p>
            <a:r>
              <a:rPr lang="ko-KR" altLang="en-US" dirty="0"/>
              <a:t>여러가지 테크닉을 통해서 품질 향상</a:t>
            </a:r>
            <a:endParaRPr lang="en-US" altLang="ko-KR" dirty="0"/>
          </a:p>
          <a:p>
            <a:r>
              <a:rPr lang="ko-KR" altLang="en-US" dirty="0"/>
              <a:t>실제 활용하기 편한 형태의 </a:t>
            </a:r>
            <a:r>
              <a:rPr lang="en-US" altLang="ko-KR" dirty="0"/>
              <a:t>image colorization</a:t>
            </a:r>
            <a:r>
              <a:rPr lang="ko-KR" altLang="en-US" dirty="0"/>
              <a:t>에 대한 연구</a:t>
            </a:r>
          </a:p>
        </p:txBody>
      </p:sp>
    </p:spTree>
    <p:extLst>
      <p:ext uri="{BB962C8B-B14F-4D97-AF65-F5344CB8AC3E}">
        <p14:creationId xmlns:p14="http://schemas.microsoft.com/office/powerpoint/2010/main" val="141523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32B7344-7D47-4726-8F86-F7C0699E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3A53BD-EC4D-477C-A016-3DF321953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42074D-A29E-47AB-B22B-AEB09111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04476C-380C-4829-876F-DC3FD115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Pix2pix</a:t>
            </a:r>
            <a:r>
              <a:rPr lang="ko-KR" altLang="en-US" dirty="0"/>
              <a:t>이후 스타일간의 </a:t>
            </a:r>
            <a:r>
              <a:rPr lang="en-US" altLang="ko-KR" dirty="0" err="1"/>
              <a:t>tranfer</a:t>
            </a:r>
            <a:r>
              <a:rPr lang="ko-KR" altLang="en-US" dirty="0"/>
              <a:t>를 위한 </a:t>
            </a:r>
            <a:r>
              <a:rPr lang="en-US" altLang="ko-KR" dirty="0"/>
              <a:t>GAN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 </a:t>
            </a:r>
            <a:r>
              <a:rPr lang="ko-KR" altLang="en-US" dirty="0"/>
              <a:t>모두 두개를 생성하고</a:t>
            </a:r>
            <a:r>
              <a:rPr lang="en-US" altLang="ko-KR" dirty="0"/>
              <a:t>, </a:t>
            </a:r>
            <a:r>
              <a:rPr lang="ko-KR" altLang="en-US" dirty="0" err="1"/>
              <a:t>교차시키는</a:t>
            </a:r>
            <a:r>
              <a:rPr lang="ko-KR" altLang="en-US" dirty="0"/>
              <a:t> 과정을 통해 </a:t>
            </a:r>
            <a:r>
              <a:rPr lang="en-US" altLang="ko-KR" dirty="0"/>
              <a:t>transfer </a:t>
            </a:r>
            <a:r>
              <a:rPr lang="ko-KR" altLang="en-US" dirty="0"/>
              <a:t>학습</a:t>
            </a:r>
            <a:endParaRPr lang="en-US" altLang="ko-KR" dirty="0"/>
          </a:p>
          <a:p>
            <a:r>
              <a:rPr lang="en-US" altLang="ko-KR" dirty="0"/>
              <a:t>Deep Learning</a:t>
            </a:r>
            <a:r>
              <a:rPr lang="ko-KR" altLang="en-US" dirty="0"/>
              <a:t>으로 어려운 </a:t>
            </a:r>
            <a:r>
              <a:rPr lang="ko-KR" altLang="en-US" dirty="0" err="1"/>
              <a:t>역변환</a:t>
            </a:r>
            <a:r>
              <a:rPr lang="ko-KR" altLang="en-US" dirty="0"/>
              <a:t> 과정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69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1CC58-3067-4EF7-A84E-AA43AED0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F65E8-EF4E-4533-B2D0-0B8F7D5C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단위의 정규화를 통한 모델 성능 향상 </a:t>
            </a:r>
            <a:r>
              <a:rPr lang="en-US" altLang="ko-KR" dirty="0"/>
              <a:t>– BN</a:t>
            </a:r>
          </a:p>
          <a:p>
            <a:r>
              <a:rPr lang="en-US" altLang="ko-KR" dirty="0"/>
              <a:t>Batch </a:t>
            </a:r>
            <a:r>
              <a:rPr lang="ko-KR" altLang="en-US" dirty="0"/>
              <a:t>단위가 아니라 </a:t>
            </a:r>
            <a:r>
              <a:rPr lang="en-US" altLang="ko-KR" dirty="0"/>
              <a:t>Instance </a:t>
            </a:r>
            <a:r>
              <a:rPr lang="ko-KR" altLang="en-US" dirty="0"/>
              <a:t>단위로 하면 </a:t>
            </a:r>
            <a:r>
              <a:rPr lang="en-US" altLang="ko-KR" dirty="0"/>
              <a:t>Batch</a:t>
            </a:r>
            <a:r>
              <a:rPr lang="ko-KR" altLang="en-US" dirty="0"/>
              <a:t>에 무관하게 데이터 자체에 집중 </a:t>
            </a:r>
            <a:r>
              <a:rPr lang="en-US" altLang="ko-KR" dirty="0"/>
              <a:t>– IN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정규화하는</a:t>
            </a:r>
            <a:r>
              <a:rPr lang="ko-KR" altLang="en-US" dirty="0"/>
              <a:t> 기준을 정하면 더 좋은 결과 </a:t>
            </a:r>
            <a:r>
              <a:rPr lang="en-US" altLang="ko-KR" dirty="0"/>
              <a:t>– CIN</a:t>
            </a:r>
          </a:p>
          <a:p>
            <a:r>
              <a:rPr lang="ko-KR" altLang="en-US" dirty="0"/>
              <a:t>기준을 </a:t>
            </a:r>
            <a:r>
              <a:rPr lang="ko-KR" altLang="en-US" dirty="0" err="1"/>
              <a:t>입력받아</a:t>
            </a:r>
            <a:r>
              <a:rPr lang="ko-KR" altLang="en-US" dirty="0"/>
              <a:t> 변동시키면 입력에 맞는 결과 가능 </a:t>
            </a:r>
            <a:r>
              <a:rPr lang="en-US" altLang="ko-KR" dirty="0"/>
              <a:t>– </a:t>
            </a:r>
            <a:r>
              <a:rPr lang="en-US" altLang="ko-KR" dirty="0" err="1"/>
              <a:t>AdaIn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71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AE17E-52D9-44C9-AC35-555C8D99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StyleGAN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2ED62-7A7A-4D70-B340-A644F6FC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Style</a:t>
            </a:r>
            <a:r>
              <a:rPr lang="ko-KR" altLang="en-US" dirty="0"/>
              <a:t>에 맞는 이미지를 생성</a:t>
            </a:r>
            <a:endParaRPr lang="en-US" altLang="ko-KR" dirty="0"/>
          </a:p>
          <a:p>
            <a:r>
              <a:rPr lang="en-US" altLang="ko-KR" dirty="0"/>
              <a:t>Progressive Growing GAN</a:t>
            </a:r>
            <a:r>
              <a:rPr lang="ko-KR" altLang="en-US" dirty="0"/>
              <a:t>을 베이스로 하여 </a:t>
            </a:r>
            <a:r>
              <a:rPr lang="en-US" altLang="ko-KR" dirty="0" err="1"/>
              <a:t>AdaIn</a:t>
            </a:r>
            <a:r>
              <a:rPr lang="ko-KR" altLang="en-US" dirty="0"/>
              <a:t>으로 </a:t>
            </a:r>
            <a:r>
              <a:rPr lang="en-US" altLang="ko-KR" dirty="0"/>
              <a:t>style </a:t>
            </a:r>
            <a:r>
              <a:rPr lang="ko-KR" altLang="en-US" dirty="0"/>
              <a:t>입힘</a:t>
            </a:r>
            <a:endParaRPr lang="en-US" altLang="ko-KR" dirty="0"/>
          </a:p>
          <a:p>
            <a:r>
              <a:rPr lang="en-US" altLang="ko-KR" dirty="0"/>
              <a:t>Style</a:t>
            </a:r>
            <a:r>
              <a:rPr lang="ko-KR" altLang="en-US" dirty="0"/>
              <a:t>로 랜덤 벡터를 사용하는 것이 아닌 </a:t>
            </a:r>
            <a:r>
              <a:rPr lang="en-US" altLang="ko-KR" dirty="0"/>
              <a:t>Dense</a:t>
            </a:r>
            <a:r>
              <a:rPr lang="ko-KR" altLang="en-US" dirty="0"/>
              <a:t>레이어를 통해 특정 성질을 띄게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훈련하는 과정에서 </a:t>
            </a:r>
            <a:r>
              <a:rPr lang="en-US" altLang="ko-KR" dirty="0"/>
              <a:t>latent</a:t>
            </a:r>
            <a:r>
              <a:rPr lang="ko-KR" altLang="en-US" dirty="0"/>
              <a:t>에 </a:t>
            </a:r>
            <a:r>
              <a:rPr lang="en-US" altLang="ko-KR" dirty="0"/>
              <a:t>style</a:t>
            </a:r>
            <a:r>
              <a:rPr lang="ko-KR" altLang="en-US" dirty="0"/>
              <a:t>의 각 요소가 분리되어 들어가도록 훈련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8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8C0B9-5866-4EAD-A898-1A3B2C5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</a:t>
            </a:r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BF525-4E40-4F95-B4AB-3B2215BD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에서 정규분포를 이용한다는 단점을 상쇄하기 위해 </a:t>
            </a:r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Discriminator </a:t>
            </a:r>
            <a:r>
              <a:rPr lang="ko-KR" altLang="en-US" dirty="0"/>
              <a:t>구조를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VAE</a:t>
            </a:r>
            <a:r>
              <a:rPr lang="ko-KR" altLang="en-US" dirty="0"/>
              <a:t>와 다르게 데이터 분포와 무관하게 균일한 </a:t>
            </a:r>
            <a:r>
              <a:rPr lang="en-US" altLang="ko-KR" dirty="0"/>
              <a:t>mapping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91507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FBA117A-FA78-43DC-8A82-99CB23D1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1A209-CEF9-4F19-8F05-98989D3BB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87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CCE2914-A3A9-4943-8483-BE5430B3C046}"/>
              </a:ext>
            </a:extLst>
          </p:cNvPr>
          <p:cNvSpPr/>
          <p:nvPr/>
        </p:nvSpPr>
        <p:spPr>
          <a:xfrm>
            <a:off x="1181528" y="359596"/>
            <a:ext cx="9739901" cy="6041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DB3CA-6575-4605-AE9A-E83F07D8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1" y="643466"/>
            <a:ext cx="9396477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92C50-D835-49D2-B5C1-ECC297A25756}"/>
              </a:ext>
            </a:extLst>
          </p:cNvPr>
          <p:cNvSpPr txBox="1"/>
          <p:nvPr/>
        </p:nvSpPr>
        <p:spPr>
          <a:xfrm>
            <a:off x="5477164" y="1487055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G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1EBF5-BC4E-49A0-8252-27C608806D55}"/>
              </a:ext>
            </a:extLst>
          </p:cNvPr>
          <p:cNvSpPr txBox="1"/>
          <p:nvPr/>
        </p:nvSpPr>
        <p:spPr>
          <a:xfrm>
            <a:off x="8774546" y="1487055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D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0ED6-CBA9-4BC5-9CB8-119220E2ACCB}"/>
              </a:ext>
            </a:extLst>
          </p:cNvPr>
          <p:cNvSpPr txBox="1"/>
          <p:nvPr/>
        </p:nvSpPr>
        <p:spPr>
          <a:xfrm>
            <a:off x="1545543" y="997528"/>
            <a:ext cx="45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input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91114-4515-4A37-B463-CCACB4676F51}"/>
              </a:ext>
            </a:extLst>
          </p:cNvPr>
          <p:cNvSpPr txBox="1"/>
          <p:nvPr/>
        </p:nvSpPr>
        <p:spPr>
          <a:xfrm>
            <a:off x="3149600" y="4262950"/>
            <a:ext cx="45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E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6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185</Words>
  <Application>Microsoft Office PowerPoint</Application>
  <PresentationFormat>와이드스크린</PresentationFormat>
  <Paragraphs>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GAN based imge colorization</vt:lpstr>
      <vt:lpstr>PowerPoint 프레젠테이션</vt:lpstr>
      <vt:lpstr>Related Works</vt:lpstr>
      <vt:lpstr>CycleGAN</vt:lpstr>
      <vt:lpstr>AdaIn</vt:lpstr>
      <vt:lpstr>StyleGAN</vt:lpstr>
      <vt:lpstr>Adversarial AutoEncoder</vt:lpstr>
      <vt:lpstr>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based imge colorization</dc:title>
  <dc:creator>choew</dc:creator>
  <cp:lastModifiedBy>choew</cp:lastModifiedBy>
  <cp:revision>7</cp:revision>
  <dcterms:created xsi:type="dcterms:W3CDTF">2021-04-02T07:10:44Z</dcterms:created>
  <dcterms:modified xsi:type="dcterms:W3CDTF">2021-04-08T11:03:36Z</dcterms:modified>
</cp:coreProperties>
</file>