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17C87-2FC7-FD6A-ED83-B7DF106C3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318CB1-2037-525C-3BC6-33C12B51C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C8CB22-D707-C01E-771E-353A9D00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2C027-C6EE-24E1-E212-13790001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9779D-07BE-AEFA-BF50-6456CFD8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7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1B2DD-86F0-EC4F-0B22-E1CCBBCF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FBF04C-F75E-F520-DCAC-0F5917807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98F68D-D92C-B719-D23F-51C886C9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E69C-C273-2B66-7F6B-BAE53D7B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09F09-9AE3-920F-7D3E-336A6EBB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67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A98089-4AAB-29E7-E48C-7DB1B154C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6AFD54-28A6-23D2-1C6B-7A47B032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0C2D2D-EF39-FAA8-8C85-2E5CB6B3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17A73-CB94-82BC-CFAE-C325AA91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7524C1-8B6B-277C-5643-1E919165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7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C30B0-C447-791C-701C-DD7BAA0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C5575-2FB7-4ACF-20E1-276D9227F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7A3A9-E070-9584-60B9-F0AAF3E5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B48FA6-0512-C152-D01B-EEBEBDEA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81AC4-9E96-6F82-AFEA-0B3541DA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20580-D8CD-A8ED-3E3F-EF75B0C6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5842E-19EA-8EF2-1225-AA46BB3A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33E79-4EE4-AD00-9B7F-3896953D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FB52F-CA48-011E-E46E-5B9544C1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1F7A55-E2F5-9B8E-2067-7D17F3A4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9341A-557E-09C6-0DA0-9509233C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75026E-31E6-AA11-DA35-EFF53354E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F175CF-C3C2-81E2-499F-A65F20D94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2B438-4860-0A9B-5016-2E68D78A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4C43C-79B2-C31F-4ECC-8D680C24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F0394C-A330-205B-9A9F-78ECD5BB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69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8DA3-97A1-F1F7-BEB0-F3CD8C21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18715-DB78-13BB-9E09-B93A8FA8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EB1E4-C8CB-8866-72AC-2933FCB1F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A5DA43-7E8D-9F56-2B3D-2B6091C5C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5180EC-490D-B516-7CC5-4FF225437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06711-4F55-A545-5F13-572D6DF1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509EE9-31C2-EBC8-2AF4-20983474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68DA5D-8963-C0C5-54F2-A6F4660E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9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C3182-472F-774B-E02C-811C754B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61EC3D-ADAE-A747-33B4-EF62CD45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03DB4F-38FB-65E7-C11D-A3AB456BE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543F46-5E1F-3056-FB41-5801EF6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2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F2E29-C007-5D4D-AF61-19CC2F45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406BC8-3EB5-4A7D-8967-D766B847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766FB-556C-4220-8152-A4337BBB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4C95C-E461-2330-8D11-DA918637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9A880C-29BD-F15F-00A7-98A8514A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72B3E-7927-DBDC-8AFE-87E6105D6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021FB-8458-EF3E-C53F-DD5D7DF1C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32EFF-3A47-5ECC-4B52-3E972650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E87D-521D-C760-914C-EA0FFED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87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DF15-0F51-40BB-5D87-732DEBF6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0FC34-19AE-E0DB-2A7C-8A453AF25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FBFDE1-7E64-ADC3-62FD-58EA297E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63027-F5DE-2617-8723-3CE443A0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00DD5-236D-AE05-7D3E-FC010F93F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80645F-2CBD-E2BD-6E75-00E20618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33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CA5EB8-5F7D-955E-EAED-C6F89A0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3BE1A-F7D9-56B3-73DA-AF527A53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627A9-4E20-26A2-CB25-668C854C4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00901-0DB5-410F-A150-19CE7FEB3B14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62209-8C05-CF6D-3F3A-2E6AF6013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8D379-FFE7-6E17-6E88-8F116166A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EEB391-E5C7-4CD8-B0B6-0197B4FBF6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12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7925D5F-DDDD-ED7C-F391-5857BB60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732" y="1574088"/>
            <a:ext cx="4239797" cy="37098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D018BDB-F206-5C90-9F07-A608E9229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97" y="1574088"/>
            <a:ext cx="4239799" cy="370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2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205C55-29FD-2E70-03F7-B57429A5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263" y="1574088"/>
            <a:ext cx="4239797" cy="370982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3FF1EFE-6486-4172-D49C-6F36EBE1AAEC}"/>
              </a:ext>
            </a:extLst>
          </p:cNvPr>
          <p:cNvCxnSpPr/>
          <p:nvPr/>
        </p:nvCxnSpPr>
        <p:spPr>
          <a:xfrm>
            <a:off x="3646268" y="1583613"/>
            <a:ext cx="6660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5375EA2-7E54-58D6-0729-2132D13A79C8}"/>
              </a:ext>
            </a:extLst>
          </p:cNvPr>
          <p:cNvCxnSpPr/>
          <p:nvPr/>
        </p:nvCxnSpPr>
        <p:spPr>
          <a:xfrm>
            <a:off x="3646268" y="5008628"/>
            <a:ext cx="6660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8DFF48-1321-D4C3-D28E-DAE48D5E129B}"/>
              </a:ext>
            </a:extLst>
          </p:cNvPr>
          <p:cNvCxnSpPr/>
          <p:nvPr/>
        </p:nvCxnSpPr>
        <p:spPr>
          <a:xfrm>
            <a:off x="3755136" y="1583613"/>
            <a:ext cx="0" cy="34250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154574-12AE-7C02-401D-9886EE164788}"/>
              </a:ext>
            </a:extLst>
          </p:cNvPr>
          <p:cNvCxnSpPr>
            <a:cxnSpLocks/>
          </p:cNvCxnSpPr>
          <p:nvPr/>
        </p:nvCxnSpPr>
        <p:spPr>
          <a:xfrm>
            <a:off x="4245229" y="1644572"/>
            <a:ext cx="0" cy="1065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C20C37-9BF5-E036-81A3-24F37B0130B9}"/>
              </a:ext>
            </a:extLst>
          </p:cNvPr>
          <p:cNvSpPr txBox="1"/>
          <p:nvPr/>
        </p:nvSpPr>
        <p:spPr>
          <a:xfrm>
            <a:off x="2036064" y="3065288"/>
            <a:ext cx="189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208 =</a:t>
            </a:r>
            <a:br>
              <a:rPr lang="en-US" altLang="ko-KR" sz="1200" dirty="0"/>
            </a:br>
            <a:r>
              <a:rPr lang="en-US" altLang="ko-KR" sz="1200" b="1" dirty="0"/>
              <a:t>64</a:t>
            </a:r>
            <a:r>
              <a:rPr lang="en-US" altLang="ko-KR" sz="1200" dirty="0"/>
              <a:t> * 3 + </a:t>
            </a:r>
            <a:r>
              <a:rPr lang="en-US" altLang="ko-KR" sz="1200" b="1" dirty="0"/>
              <a:t>4</a:t>
            </a:r>
            <a:r>
              <a:rPr lang="en-US" altLang="ko-KR" sz="1200" dirty="0"/>
              <a:t> * (3 + 1)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9D10D5-0E30-176C-AE40-37D94C5CDDC8}"/>
              </a:ext>
            </a:extLst>
          </p:cNvPr>
          <p:cNvSpPr txBox="1"/>
          <p:nvPr/>
        </p:nvSpPr>
        <p:spPr>
          <a:xfrm>
            <a:off x="3928618" y="2043546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64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BB3BA80-7BFE-3DC9-DA42-B217BFA36C76}"/>
              </a:ext>
            </a:extLst>
          </p:cNvPr>
          <p:cNvCxnSpPr/>
          <p:nvPr/>
        </p:nvCxnSpPr>
        <p:spPr>
          <a:xfrm>
            <a:off x="4547616" y="2532881"/>
            <a:ext cx="0" cy="176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15DD99-63D1-E73B-A3D8-E5BEFB9FE877}"/>
              </a:ext>
            </a:extLst>
          </p:cNvPr>
          <p:cNvCxnSpPr/>
          <p:nvPr/>
        </p:nvCxnSpPr>
        <p:spPr>
          <a:xfrm flipV="1">
            <a:off x="4547616" y="2770625"/>
            <a:ext cx="0" cy="188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B4BCBB-DB5E-15A1-BC58-D94A7FCDD499}"/>
              </a:ext>
            </a:extLst>
          </p:cNvPr>
          <p:cNvSpPr txBox="1"/>
          <p:nvPr/>
        </p:nvSpPr>
        <p:spPr>
          <a:xfrm>
            <a:off x="4547616" y="2459241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B327798-196E-AADE-C9F7-7D70A2E1FBA8}"/>
              </a:ext>
            </a:extLst>
          </p:cNvPr>
          <p:cNvCxnSpPr>
            <a:cxnSpLocks/>
          </p:cNvCxnSpPr>
          <p:nvPr/>
        </p:nvCxnSpPr>
        <p:spPr>
          <a:xfrm flipV="1">
            <a:off x="3935286" y="1325873"/>
            <a:ext cx="0" cy="318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67F4D14-509C-6766-92FD-DEB4FBAB7E22}"/>
              </a:ext>
            </a:extLst>
          </p:cNvPr>
          <p:cNvCxnSpPr>
            <a:cxnSpLocks/>
          </p:cNvCxnSpPr>
          <p:nvPr/>
        </p:nvCxnSpPr>
        <p:spPr>
          <a:xfrm flipV="1">
            <a:off x="8031798" y="1325872"/>
            <a:ext cx="0" cy="318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9B65B89-6C2A-5BBD-BC47-56CFD8353209}"/>
              </a:ext>
            </a:extLst>
          </p:cNvPr>
          <p:cNvCxnSpPr>
            <a:cxnSpLocks/>
          </p:cNvCxnSpPr>
          <p:nvPr/>
        </p:nvCxnSpPr>
        <p:spPr>
          <a:xfrm>
            <a:off x="3979276" y="3995921"/>
            <a:ext cx="811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E043DB-032D-973A-873F-748F77175B5F}"/>
              </a:ext>
            </a:extLst>
          </p:cNvPr>
          <p:cNvSpPr txBox="1"/>
          <p:nvPr/>
        </p:nvSpPr>
        <p:spPr>
          <a:xfrm>
            <a:off x="4162651" y="3995064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48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9BA688-B22C-C816-3EA8-1CB0F871D956}"/>
              </a:ext>
            </a:extLst>
          </p:cNvPr>
          <p:cNvCxnSpPr>
            <a:cxnSpLocks/>
          </p:cNvCxnSpPr>
          <p:nvPr/>
        </p:nvCxnSpPr>
        <p:spPr>
          <a:xfrm>
            <a:off x="5650596" y="3995921"/>
            <a:ext cx="724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70279F7-6DCC-A507-690B-2E40EC2F188E}"/>
              </a:ext>
            </a:extLst>
          </p:cNvPr>
          <p:cNvCxnSpPr>
            <a:cxnSpLocks/>
          </p:cNvCxnSpPr>
          <p:nvPr/>
        </p:nvCxnSpPr>
        <p:spPr>
          <a:xfrm>
            <a:off x="3935286" y="1441208"/>
            <a:ext cx="4096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6DCC09-8CA4-CA5D-1934-8C599D73BDB5}"/>
              </a:ext>
            </a:extLst>
          </p:cNvPr>
          <p:cNvSpPr txBox="1"/>
          <p:nvPr/>
        </p:nvSpPr>
        <p:spPr>
          <a:xfrm>
            <a:off x="4450081" y="979543"/>
            <a:ext cx="320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248 =</a:t>
            </a:r>
            <a:br>
              <a:rPr lang="en-US" altLang="ko-KR" sz="1200" dirty="0"/>
            </a:br>
            <a:r>
              <a:rPr lang="en-US" altLang="ko-KR" sz="1200" b="1" dirty="0"/>
              <a:t>48</a:t>
            </a:r>
            <a:r>
              <a:rPr lang="en-US" altLang="ko-KR" sz="1200" dirty="0"/>
              <a:t> * 1 + </a:t>
            </a:r>
            <a:r>
              <a:rPr lang="en-US" altLang="ko-KR" sz="1200" b="1" dirty="0"/>
              <a:t>44</a:t>
            </a:r>
            <a:r>
              <a:rPr lang="en-US" altLang="ko-KR" sz="1200" dirty="0"/>
              <a:t> * 4 + </a:t>
            </a:r>
            <a:r>
              <a:rPr lang="en-US" altLang="ko-KR" sz="1200" b="1" dirty="0"/>
              <a:t>4</a:t>
            </a:r>
            <a:r>
              <a:rPr lang="en-US" altLang="ko-KR" sz="1200" dirty="0"/>
              <a:t> * (5 + 1)</a:t>
            </a:r>
            <a:endParaRPr lang="ko-KR" altLang="en-US" sz="12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CFF1BFB-19B6-40DB-811B-19BD4DFBC008}"/>
              </a:ext>
            </a:extLst>
          </p:cNvPr>
          <p:cNvCxnSpPr/>
          <p:nvPr/>
        </p:nvCxnSpPr>
        <p:spPr>
          <a:xfrm flipV="1">
            <a:off x="6770447" y="1988141"/>
            <a:ext cx="0" cy="188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5F9E36-436A-C6CE-1617-89441960C89C}"/>
              </a:ext>
            </a:extLst>
          </p:cNvPr>
          <p:cNvSpPr txBox="1"/>
          <p:nvPr/>
        </p:nvSpPr>
        <p:spPr>
          <a:xfrm>
            <a:off x="6522720" y="2131442"/>
            <a:ext cx="57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8 x</a:t>
            </a:r>
            <a:r>
              <a:rPr lang="ko-KR" alt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11</a:t>
            </a:r>
            <a:endParaRPr lang="ko-KR" alt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157832D-2882-C119-7B90-EE4679F0A8E8}"/>
              </a:ext>
            </a:extLst>
          </p:cNvPr>
          <p:cNvCxnSpPr/>
          <p:nvPr/>
        </p:nvCxnSpPr>
        <p:spPr>
          <a:xfrm flipV="1">
            <a:off x="6110047" y="2377663"/>
            <a:ext cx="0" cy="188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DA15B9-655C-87FB-037B-E364AED35765}"/>
              </a:ext>
            </a:extLst>
          </p:cNvPr>
          <p:cNvSpPr txBox="1"/>
          <p:nvPr/>
        </p:nvSpPr>
        <p:spPr>
          <a:xfrm>
            <a:off x="5848954" y="2490019"/>
            <a:ext cx="57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8 x</a:t>
            </a:r>
            <a:r>
              <a:rPr lang="ko-KR" alt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16</a:t>
            </a:r>
            <a:endParaRPr lang="ko-KR" alt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6B86E4-8CE8-F820-7D42-8B316EB20A87}"/>
              </a:ext>
            </a:extLst>
          </p:cNvPr>
          <p:cNvSpPr txBox="1"/>
          <p:nvPr/>
        </p:nvSpPr>
        <p:spPr>
          <a:xfrm>
            <a:off x="5848954" y="3995063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F007322-5C1B-3862-1486-242E4D3BE309}"/>
              </a:ext>
            </a:extLst>
          </p:cNvPr>
          <p:cNvCxnSpPr>
            <a:cxnSpLocks/>
          </p:cNvCxnSpPr>
          <p:nvPr/>
        </p:nvCxnSpPr>
        <p:spPr>
          <a:xfrm>
            <a:off x="4847956" y="3995063"/>
            <a:ext cx="724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3CEC0A-78BE-89F3-8F61-DFA8529D4D82}"/>
              </a:ext>
            </a:extLst>
          </p:cNvPr>
          <p:cNvSpPr txBox="1"/>
          <p:nvPr/>
        </p:nvSpPr>
        <p:spPr>
          <a:xfrm>
            <a:off x="5020586" y="3995063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2A81B73-453D-EBBD-DC7B-0AA9982FEBCC}"/>
              </a:ext>
            </a:extLst>
          </p:cNvPr>
          <p:cNvCxnSpPr>
            <a:cxnSpLocks/>
          </p:cNvCxnSpPr>
          <p:nvPr/>
        </p:nvCxnSpPr>
        <p:spPr>
          <a:xfrm>
            <a:off x="6449878" y="3995063"/>
            <a:ext cx="724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FB2711D-723E-DEBE-C9A7-200ED4070705}"/>
              </a:ext>
            </a:extLst>
          </p:cNvPr>
          <p:cNvSpPr txBox="1"/>
          <p:nvPr/>
        </p:nvSpPr>
        <p:spPr>
          <a:xfrm>
            <a:off x="6645606" y="3995062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5472BE-8E70-7B0C-AABD-D1B82B829379}"/>
              </a:ext>
            </a:extLst>
          </p:cNvPr>
          <p:cNvCxnSpPr>
            <a:cxnSpLocks/>
          </p:cNvCxnSpPr>
          <p:nvPr/>
        </p:nvCxnSpPr>
        <p:spPr>
          <a:xfrm>
            <a:off x="7252518" y="3994204"/>
            <a:ext cx="7248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8071F51-4132-899F-59C3-55578E766B1E}"/>
              </a:ext>
            </a:extLst>
          </p:cNvPr>
          <p:cNvSpPr txBox="1"/>
          <p:nvPr/>
        </p:nvSpPr>
        <p:spPr>
          <a:xfrm>
            <a:off x="7482664" y="3988584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44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B114060-F41F-80AA-3A01-3000639BC86F}"/>
              </a:ext>
            </a:extLst>
          </p:cNvPr>
          <p:cNvCxnSpPr>
            <a:cxnSpLocks/>
          </p:cNvCxnSpPr>
          <p:nvPr/>
        </p:nvCxnSpPr>
        <p:spPr>
          <a:xfrm>
            <a:off x="4245229" y="2764210"/>
            <a:ext cx="0" cy="1065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06C21E-C968-D5E1-2974-9013C89B28CF}"/>
              </a:ext>
            </a:extLst>
          </p:cNvPr>
          <p:cNvSpPr txBox="1"/>
          <p:nvPr/>
        </p:nvSpPr>
        <p:spPr>
          <a:xfrm>
            <a:off x="3935286" y="3145430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64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0A8D73-4F4A-DB81-25E0-47A0939868E4}"/>
              </a:ext>
            </a:extLst>
          </p:cNvPr>
          <p:cNvCxnSpPr>
            <a:cxnSpLocks/>
          </p:cNvCxnSpPr>
          <p:nvPr/>
        </p:nvCxnSpPr>
        <p:spPr>
          <a:xfrm>
            <a:off x="4245229" y="3887312"/>
            <a:ext cx="0" cy="1065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584DA3-A1E9-5E6C-E5A0-DE5B1D95A473}"/>
              </a:ext>
            </a:extLst>
          </p:cNvPr>
          <p:cNvSpPr txBox="1"/>
          <p:nvPr/>
        </p:nvSpPr>
        <p:spPr>
          <a:xfrm>
            <a:off x="3923152" y="4351838"/>
            <a:ext cx="384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64</a:t>
            </a:r>
            <a:endParaRPr lang="ko-KR" altLang="en-US" sz="1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2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BAA4-0D4D-4336-3B10-B01984A4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BADB2E-602A-ADEF-CCC2-E729E9A7C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97" y="1574088"/>
            <a:ext cx="4239799" cy="3709824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D75C0AF3-8F2A-5E0B-1B98-08FE5DA6BA7E}"/>
              </a:ext>
            </a:extLst>
          </p:cNvPr>
          <p:cNvGrpSpPr/>
          <p:nvPr/>
        </p:nvGrpSpPr>
        <p:grpSpPr>
          <a:xfrm>
            <a:off x="-117446" y="1607175"/>
            <a:ext cx="2284187" cy="3418919"/>
            <a:chOff x="5567829" y="1618508"/>
            <a:chExt cx="2284187" cy="341891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075A2C47-F9CA-C699-216C-B387664DC54C}"/>
                </a:ext>
              </a:extLst>
            </p:cNvPr>
            <p:cNvCxnSpPr/>
            <p:nvPr/>
          </p:nvCxnSpPr>
          <p:spPr>
            <a:xfrm>
              <a:off x="7178033" y="1618508"/>
              <a:ext cx="6660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432242F-2211-EA0A-3E50-A35AD348E483}"/>
                </a:ext>
              </a:extLst>
            </p:cNvPr>
            <p:cNvCxnSpPr/>
            <p:nvPr/>
          </p:nvCxnSpPr>
          <p:spPr>
            <a:xfrm>
              <a:off x="7178033" y="5037427"/>
              <a:ext cx="6660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A7EC86F-C331-7504-50EC-83DF1881F7B9}"/>
                </a:ext>
              </a:extLst>
            </p:cNvPr>
            <p:cNvCxnSpPr>
              <a:cxnSpLocks/>
            </p:cNvCxnSpPr>
            <p:nvPr/>
          </p:nvCxnSpPr>
          <p:spPr>
            <a:xfrm>
              <a:off x="7286901" y="1618508"/>
              <a:ext cx="0" cy="341891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22BD030-AB79-AAD8-0F16-A5890C8018DD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94" y="1679467"/>
              <a:ext cx="0" cy="10650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9EF237-B511-9CBC-04BB-D863F5ED28A8}"/>
                </a:ext>
              </a:extLst>
            </p:cNvPr>
            <p:cNvSpPr txBox="1"/>
            <p:nvPr/>
          </p:nvSpPr>
          <p:spPr>
            <a:xfrm>
              <a:off x="5567829" y="3100183"/>
              <a:ext cx="18992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208 =</a:t>
              </a:r>
              <a:br>
                <a:rPr lang="en-US" altLang="ko-KR" sz="1200" dirty="0"/>
              </a:br>
              <a:r>
                <a:rPr lang="en-US" altLang="ko-KR" sz="1200" b="1" dirty="0"/>
                <a:t>64</a:t>
              </a:r>
              <a:r>
                <a:rPr lang="en-US" altLang="ko-KR" sz="1200" dirty="0"/>
                <a:t> * 3 + </a:t>
              </a:r>
              <a:r>
                <a:rPr lang="en-US" altLang="ko-KR" sz="1200" b="1" dirty="0"/>
                <a:t>4</a:t>
              </a:r>
              <a:r>
                <a:rPr lang="en-US" altLang="ko-KR" sz="1200" dirty="0"/>
                <a:t> * (3 + 1)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318AF3E-E35F-DA21-F950-0394A042FAD2}"/>
                </a:ext>
              </a:extLst>
            </p:cNvPr>
            <p:cNvSpPr txBox="1"/>
            <p:nvPr/>
          </p:nvSpPr>
          <p:spPr>
            <a:xfrm>
              <a:off x="7460383" y="2078441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64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92FB5D57-C486-17EF-229B-7CA1114A3131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94" y="2799105"/>
              <a:ext cx="0" cy="10650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6134FD-EC84-B679-8C17-881E4DB5A8CA}"/>
                </a:ext>
              </a:extLst>
            </p:cNvPr>
            <p:cNvSpPr txBox="1"/>
            <p:nvPr/>
          </p:nvSpPr>
          <p:spPr>
            <a:xfrm>
              <a:off x="7467051" y="3180325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64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1E6EE33-07D2-AA75-3136-8F1FBD0177B7}"/>
                </a:ext>
              </a:extLst>
            </p:cNvPr>
            <p:cNvCxnSpPr>
              <a:cxnSpLocks/>
            </p:cNvCxnSpPr>
            <p:nvPr/>
          </p:nvCxnSpPr>
          <p:spPr>
            <a:xfrm>
              <a:off x="7776994" y="3922207"/>
              <a:ext cx="0" cy="106509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20308F-64FA-9DE0-2719-13703668FEA2}"/>
                </a:ext>
              </a:extLst>
            </p:cNvPr>
            <p:cNvSpPr txBox="1"/>
            <p:nvPr/>
          </p:nvSpPr>
          <p:spPr>
            <a:xfrm>
              <a:off x="7454917" y="4386733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64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9339D48-897B-9BE1-8EC2-8560E54890BB}"/>
              </a:ext>
            </a:extLst>
          </p:cNvPr>
          <p:cNvGrpSpPr/>
          <p:nvPr/>
        </p:nvGrpSpPr>
        <p:grpSpPr>
          <a:xfrm>
            <a:off x="2346840" y="2437768"/>
            <a:ext cx="384965" cy="500360"/>
            <a:chOff x="2718816" y="2461050"/>
            <a:chExt cx="384965" cy="500360"/>
          </a:xfrm>
        </p:grpSpPr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61B4E859-2340-EE6B-6098-C9ADFFA090CD}"/>
                </a:ext>
              </a:extLst>
            </p:cNvPr>
            <p:cNvCxnSpPr/>
            <p:nvPr/>
          </p:nvCxnSpPr>
          <p:spPr>
            <a:xfrm>
              <a:off x="2718816" y="2534690"/>
              <a:ext cx="0" cy="1767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57D617D2-B8A9-A3CA-0D48-4FBB10401E63}"/>
                </a:ext>
              </a:extLst>
            </p:cNvPr>
            <p:cNvCxnSpPr/>
            <p:nvPr/>
          </p:nvCxnSpPr>
          <p:spPr>
            <a:xfrm flipV="1">
              <a:off x="2718816" y="2772434"/>
              <a:ext cx="0" cy="18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841A53-2C02-340B-9DAE-D510E8995CF6}"/>
                </a:ext>
              </a:extLst>
            </p:cNvPr>
            <p:cNvSpPr txBox="1"/>
            <p:nvPr/>
          </p:nvSpPr>
          <p:spPr>
            <a:xfrm>
              <a:off x="2718816" y="2461050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2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E2E232A-8B05-40C0-AB26-38C5DE62FD32}"/>
              </a:ext>
            </a:extLst>
          </p:cNvPr>
          <p:cNvGrpSpPr/>
          <p:nvPr/>
        </p:nvGrpSpPr>
        <p:grpSpPr>
          <a:xfrm>
            <a:off x="3690576" y="2396978"/>
            <a:ext cx="579120" cy="358577"/>
            <a:chOff x="4020154" y="2379472"/>
            <a:chExt cx="579120" cy="358577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08703A2-C00F-2EFC-FE0A-213C4A77ED77}"/>
                </a:ext>
              </a:extLst>
            </p:cNvPr>
            <p:cNvCxnSpPr/>
            <p:nvPr/>
          </p:nvCxnSpPr>
          <p:spPr>
            <a:xfrm flipV="1">
              <a:off x="4281247" y="2379472"/>
              <a:ext cx="0" cy="188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0EDCCB-73E7-4D43-A3EB-3AA1D804BD54}"/>
                </a:ext>
              </a:extLst>
            </p:cNvPr>
            <p:cNvSpPr txBox="1"/>
            <p:nvPr/>
          </p:nvSpPr>
          <p:spPr>
            <a:xfrm>
              <a:off x="4020154" y="2491828"/>
              <a:ext cx="579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8 x</a:t>
              </a:r>
              <a:r>
                <a:rPr lang="ko-KR" altLang="en-US" sz="1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</a:t>
              </a:r>
              <a:r>
                <a:rPr lang="en-US" altLang="ko-KR" sz="1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16</a:t>
              </a:r>
              <a:endParaRPr lang="ko-KR" alt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597B70B-C747-4B88-AB74-E7117882A2BD}"/>
              </a:ext>
            </a:extLst>
          </p:cNvPr>
          <p:cNvCxnSpPr/>
          <p:nvPr/>
        </p:nvCxnSpPr>
        <p:spPr>
          <a:xfrm flipV="1">
            <a:off x="4608660" y="1983913"/>
            <a:ext cx="0" cy="188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FC5C91D-AD6F-9214-B858-71B5C97F4B03}"/>
              </a:ext>
            </a:extLst>
          </p:cNvPr>
          <p:cNvSpPr txBox="1"/>
          <p:nvPr/>
        </p:nvSpPr>
        <p:spPr>
          <a:xfrm>
            <a:off x="4360933" y="2127214"/>
            <a:ext cx="579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8 x</a:t>
            </a:r>
            <a:r>
              <a:rPr lang="ko-KR" altLang="en-US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11</a:t>
            </a:r>
            <a:endParaRPr lang="ko-KR" altLang="en-US" sz="1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F4B215B-D744-3B65-8FB6-0A9E4F0D67A9}"/>
              </a:ext>
            </a:extLst>
          </p:cNvPr>
          <p:cNvCxnSpPr>
            <a:cxnSpLocks/>
          </p:cNvCxnSpPr>
          <p:nvPr/>
        </p:nvCxnSpPr>
        <p:spPr>
          <a:xfrm flipV="1">
            <a:off x="1844894" y="1313424"/>
            <a:ext cx="0" cy="318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579FA8D-C367-B688-530A-109A03E3A90E}"/>
              </a:ext>
            </a:extLst>
          </p:cNvPr>
          <p:cNvCxnSpPr>
            <a:cxnSpLocks/>
          </p:cNvCxnSpPr>
          <p:nvPr/>
        </p:nvCxnSpPr>
        <p:spPr>
          <a:xfrm flipV="1">
            <a:off x="5860126" y="1318503"/>
            <a:ext cx="0" cy="318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8F55B28-612B-04A9-3897-0A931DAE088A}"/>
              </a:ext>
            </a:extLst>
          </p:cNvPr>
          <p:cNvCxnSpPr>
            <a:cxnSpLocks/>
          </p:cNvCxnSpPr>
          <p:nvPr/>
        </p:nvCxnSpPr>
        <p:spPr>
          <a:xfrm>
            <a:off x="1844894" y="1428759"/>
            <a:ext cx="40333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FF37F0A-D1C4-F7C1-8636-D96124969D54}"/>
              </a:ext>
            </a:extLst>
          </p:cNvPr>
          <p:cNvSpPr txBox="1"/>
          <p:nvPr/>
        </p:nvSpPr>
        <p:spPr>
          <a:xfrm>
            <a:off x="2359689" y="967094"/>
            <a:ext cx="320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244 =</a:t>
            </a:r>
            <a:br>
              <a:rPr lang="en-US" altLang="ko-KR" sz="1200" dirty="0"/>
            </a:br>
            <a:r>
              <a:rPr lang="en-US" altLang="ko-KR" sz="1200" b="1" dirty="0"/>
              <a:t>44</a:t>
            </a:r>
            <a:r>
              <a:rPr lang="en-US" altLang="ko-KR" sz="1200" dirty="0"/>
              <a:t> * 5 + </a:t>
            </a:r>
            <a:r>
              <a:rPr lang="en-US" altLang="ko-KR" sz="1200" b="1" dirty="0"/>
              <a:t>4</a:t>
            </a:r>
            <a:r>
              <a:rPr lang="en-US" altLang="ko-KR" sz="1200" dirty="0"/>
              <a:t> * (5 + 1)</a:t>
            </a:r>
            <a:endParaRPr lang="ko-KR" altLang="en-US" sz="1200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FC29F82-A9B4-9A1B-D8EE-727EBE072583}"/>
              </a:ext>
            </a:extLst>
          </p:cNvPr>
          <p:cNvGrpSpPr/>
          <p:nvPr/>
        </p:nvGrpSpPr>
        <p:grpSpPr>
          <a:xfrm>
            <a:off x="5078696" y="4004731"/>
            <a:ext cx="724804" cy="276999"/>
            <a:chOff x="5423718" y="3990393"/>
            <a:chExt cx="724804" cy="276999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6F9915C-453C-0B3D-DA80-300E73B3B6AD}"/>
                </a:ext>
              </a:extLst>
            </p:cNvPr>
            <p:cNvCxnSpPr>
              <a:cxnSpLocks/>
            </p:cNvCxnSpPr>
            <p:nvPr/>
          </p:nvCxnSpPr>
          <p:spPr>
            <a:xfrm>
              <a:off x="5423718" y="3996013"/>
              <a:ext cx="7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6A268C-E9E8-A9C5-04F2-C4484885EB5E}"/>
                </a:ext>
              </a:extLst>
            </p:cNvPr>
            <p:cNvSpPr txBox="1"/>
            <p:nvPr/>
          </p:nvSpPr>
          <p:spPr>
            <a:xfrm>
              <a:off x="5653864" y="3990393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44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7C944A1-C02A-A920-3AD6-D17390F3B1B5}"/>
              </a:ext>
            </a:extLst>
          </p:cNvPr>
          <p:cNvGrpSpPr/>
          <p:nvPr/>
        </p:nvGrpSpPr>
        <p:grpSpPr>
          <a:xfrm>
            <a:off x="4279314" y="4004732"/>
            <a:ext cx="724804" cy="276999"/>
            <a:chOff x="5423718" y="3990393"/>
            <a:chExt cx="724804" cy="276999"/>
          </a:xfrm>
        </p:grpSpPr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6B620CF-F598-1B9C-945A-DDEFA1E64872}"/>
                </a:ext>
              </a:extLst>
            </p:cNvPr>
            <p:cNvCxnSpPr>
              <a:cxnSpLocks/>
            </p:cNvCxnSpPr>
            <p:nvPr/>
          </p:nvCxnSpPr>
          <p:spPr>
            <a:xfrm>
              <a:off x="5423718" y="3996013"/>
              <a:ext cx="7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BF983A9-595B-76BB-2B1E-1FCA05D4BE27}"/>
                </a:ext>
              </a:extLst>
            </p:cNvPr>
            <p:cNvSpPr txBox="1"/>
            <p:nvPr/>
          </p:nvSpPr>
          <p:spPr>
            <a:xfrm>
              <a:off x="5653864" y="3990393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44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04D75C9C-4039-E689-F109-1C9918F95043}"/>
              </a:ext>
            </a:extLst>
          </p:cNvPr>
          <p:cNvGrpSpPr/>
          <p:nvPr/>
        </p:nvGrpSpPr>
        <p:grpSpPr>
          <a:xfrm>
            <a:off x="3479932" y="4004733"/>
            <a:ext cx="724804" cy="276999"/>
            <a:chOff x="5423718" y="3990393"/>
            <a:chExt cx="724804" cy="276999"/>
          </a:xfrm>
        </p:grpSpPr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AC057BDF-2449-AB82-9E5F-578302B0CA56}"/>
                </a:ext>
              </a:extLst>
            </p:cNvPr>
            <p:cNvCxnSpPr>
              <a:cxnSpLocks/>
            </p:cNvCxnSpPr>
            <p:nvPr/>
          </p:nvCxnSpPr>
          <p:spPr>
            <a:xfrm>
              <a:off x="5423718" y="3996013"/>
              <a:ext cx="7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EBADE32-6805-334C-5126-F895E9A16F05}"/>
                </a:ext>
              </a:extLst>
            </p:cNvPr>
            <p:cNvSpPr txBox="1"/>
            <p:nvPr/>
          </p:nvSpPr>
          <p:spPr>
            <a:xfrm>
              <a:off x="5653864" y="3990393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44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A608847-953F-1093-33D4-A6E3E1F06CAF}"/>
              </a:ext>
            </a:extLst>
          </p:cNvPr>
          <p:cNvGrpSpPr/>
          <p:nvPr/>
        </p:nvGrpSpPr>
        <p:grpSpPr>
          <a:xfrm>
            <a:off x="2679898" y="4004734"/>
            <a:ext cx="724804" cy="276999"/>
            <a:chOff x="5423718" y="3990393"/>
            <a:chExt cx="724804" cy="276999"/>
          </a:xfrm>
        </p:grpSpPr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47CFCB33-F4E2-DE23-FE29-817EAE3C2F02}"/>
                </a:ext>
              </a:extLst>
            </p:cNvPr>
            <p:cNvCxnSpPr>
              <a:cxnSpLocks/>
            </p:cNvCxnSpPr>
            <p:nvPr/>
          </p:nvCxnSpPr>
          <p:spPr>
            <a:xfrm>
              <a:off x="5423718" y="3996013"/>
              <a:ext cx="7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A78491-0FEA-6CAA-0A29-8D65089E021D}"/>
                </a:ext>
              </a:extLst>
            </p:cNvPr>
            <p:cNvSpPr txBox="1"/>
            <p:nvPr/>
          </p:nvSpPr>
          <p:spPr>
            <a:xfrm>
              <a:off x="5653864" y="3990393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44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C294B34-1899-3A3D-1B37-D2B5AAEF4015}"/>
              </a:ext>
            </a:extLst>
          </p:cNvPr>
          <p:cNvGrpSpPr/>
          <p:nvPr/>
        </p:nvGrpSpPr>
        <p:grpSpPr>
          <a:xfrm>
            <a:off x="1895900" y="4014353"/>
            <a:ext cx="724804" cy="276999"/>
            <a:chOff x="5423718" y="3990393"/>
            <a:chExt cx="724804" cy="276999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A385E7BF-CB68-E4FD-4B8C-E3A5701D43C7}"/>
                </a:ext>
              </a:extLst>
            </p:cNvPr>
            <p:cNvCxnSpPr>
              <a:cxnSpLocks/>
            </p:cNvCxnSpPr>
            <p:nvPr/>
          </p:nvCxnSpPr>
          <p:spPr>
            <a:xfrm>
              <a:off x="5423718" y="3996013"/>
              <a:ext cx="72480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D1EBBD4-74DB-C1AD-018A-B2BE4DCFE048}"/>
                </a:ext>
              </a:extLst>
            </p:cNvPr>
            <p:cNvSpPr txBox="1"/>
            <p:nvPr/>
          </p:nvSpPr>
          <p:spPr>
            <a:xfrm>
              <a:off x="5653864" y="3990393"/>
              <a:ext cx="3849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44</a:t>
              </a:r>
              <a:endParaRPr lang="ko-KR" altLang="en-US" sz="1200" dirty="0">
                <a:solidFill>
                  <a:schemeClr val="accent4">
                    <a:lumMod val="20000"/>
                    <a:lumOff val="80000"/>
                  </a:schemeClr>
                </a:solidFill>
              </a:endParaRPr>
            </a:p>
          </p:txBody>
        </p:sp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B2CD7AC8-7E01-5CBD-8EB0-5C8317F9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2" r="2914" b="6937"/>
          <a:stretch/>
        </p:blipFill>
        <p:spPr>
          <a:xfrm>
            <a:off x="7310240" y="1632123"/>
            <a:ext cx="4053840" cy="345250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EE322FF-F545-4817-C111-54B148DB9A92}"/>
              </a:ext>
            </a:extLst>
          </p:cNvPr>
          <p:cNvSpPr txBox="1"/>
          <p:nvPr/>
        </p:nvSpPr>
        <p:spPr>
          <a:xfrm>
            <a:off x="7734801" y="1145510"/>
            <a:ext cx="3204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244 =</a:t>
            </a:r>
            <a:br>
              <a:rPr lang="en-US" altLang="ko-KR" sz="1200" dirty="0"/>
            </a:br>
            <a:r>
              <a:rPr lang="en-US" altLang="ko-KR" sz="1200" b="1" dirty="0"/>
              <a:t>44</a:t>
            </a:r>
            <a:r>
              <a:rPr lang="en-US" altLang="ko-KR" sz="1200" dirty="0"/>
              <a:t> * 5 + </a:t>
            </a:r>
            <a:r>
              <a:rPr lang="en-US" altLang="ko-KR" sz="1200" b="1" dirty="0"/>
              <a:t>4</a:t>
            </a:r>
            <a:r>
              <a:rPr lang="en-US" altLang="ko-KR" sz="1200" dirty="0"/>
              <a:t> * (5 + 1)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990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104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ipz</dc:creator>
  <cp:lastModifiedBy>ipz</cp:lastModifiedBy>
  <cp:revision>13</cp:revision>
  <dcterms:created xsi:type="dcterms:W3CDTF">2025-02-25T11:18:40Z</dcterms:created>
  <dcterms:modified xsi:type="dcterms:W3CDTF">2025-02-25T21:52:44Z</dcterms:modified>
</cp:coreProperties>
</file>