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1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0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7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7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F888-3002-4B96-A741-A40E398A77A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92D6-E74A-4D98-9682-F44B724A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01709922\Documents\GCP demo\Technical demo\pilot BUs GA\demo Ads conversion tracking\web page html\img\PlayStation-Logo-700x39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50" r="12454"/>
          <a:stretch/>
        </p:blipFill>
        <p:spPr bwMode="auto">
          <a:xfrm>
            <a:off x="0" y="3530600"/>
            <a:ext cx="3739896" cy="28225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01709922\Documents\GCP demo\Technical demo\pilot BUs GA\demo Ads conversion tracking\web page html\img\Xbox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63" r="13507"/>
          <a:stretch/>
        </p:blipFill>
        <p:spPr bwMode="auto">
          <a:xfrm>
            <a:off x="228600" y="482600"/>
            <a:ext cx="3737799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01709922\Documents\GCP demo\Technical demo\pilot BUs GA\demo Ads conversion tracking\web page html\img\Picture1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0" detail="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400"/>
            <a:ext cx="3736975" cy="288766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191001" y="3276600"/>
            <a:ext cx="3736974" cy="2857959"/>
            <a:chOff x="4191000" y="86853"/>
            <a:chExt cx="3736974" cy="2857959"/>
          </a:xfrm>
        </p:grpSpPr>
        <p:pic>
          <p:nvPicPr>
            <p:cNvPr id="3075" name="Picture 3" descr="C:\Users\01709922\Documents\GCP demo\Technical demo\pilot BUs GA\demo Ads conversion tracking\web page html\img\PikPng.com_steam-icon-png_1158055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 trans="0" detail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750" r="61776"/>
            <a:stretch/>
          </p:blipFill>
          <p:spPr bwMode="auto">
            <a:xfrm>
              <a:off x="4191000" y="86853"/>
              <a:ext cx="3492500" cy="2210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01709922\Documents\GCP demo\Technical demo\pilot BUs GA\demo Ads conversion tracking\web page html\img\PikPng.com_steam-icon-png_1158055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 trans="0" detail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89" t="27587" r="-11053" b="27893"/>
            <a:stretch/>
          </p:blipFill>
          <p:spPr bwMode="auto">
            <a:xfrm>
              <a:off x="4724399" y="2348840"/>
              <a:ext cx="3203575" cy="595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8522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01709922\Documents\GCP demo\Technical demo\pilot BUs GA\demo Ads conversion tracking\web page html\img\PlayStation-Logo-700x39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50" r="12454"/>
          <a:stretch/>
        </p:blipFill>
        <p:spPr bwMode="auto">
          <a:xfrm>
            <a:off x="0" y="3530600"/>
            <a:ext cx="3739896" cy="28225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01709922\Documents\GCP demo\Technical demo\pilot BUs GA\demo Ads conversion tracking\web page html\img\Xbox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63" r="13507"/>
          <a:stretch/>
        </p:blipFill>
        <p:spPr bwMode="auto">
          <a:xfrm>
            <a:off x="228600" y="482600"/>
            <a:ext cx="3737799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01709922\Documents\GCP demo\Technical demo\pilot BUs GA\demo Ads conversion tracking\web page html\img\steam-logo-corretto_yOOJCUo_jpg_750x400_crop_upscale_q85.jpg"/>
          <p:cNvPicPr>
            <a:picLocks noChangeAspect="1" noChangeArrowheads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250" b="84500" l="27600" r="74800">
                        <a14:foregroundMark x1="47600" y1="46500" x2="47600" y2="46500"/>
                        <a14:foregroundMark x1="51733" y1="29750" x2="51733" y2="29750"/>
                        <a14:foregroundMark x1="35067" y1="77500" x2="35067" y2="77500"/>
                        <a14:foregroundMark x1="42000" y1="72500" x2="42000" y2="72500"/>
                        <a14:foregroundMark x1="47467" y1="72500" x2="47467" y2="72500"/>
                        <a14:foregroundMark x1="54400" y1="74250" x2="54400" y2="74250"/>
                        <a14:foregroundMark x1="60267" y1="74750" x2="60267" y2="74750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39" t="8488" r="23839" b="15845"/>
          <a:stretch/>
        </p:blipFill>
        <p:spPr bwMode="auto">
          <a:xfrm>
            <a:off x="7543800" y="1936750"/>
            <a:ext cx="3737799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01709922\Documents\GCP demo\Technical demo\pilot BUs GA\demo Ads conversion tracking\web page html\img\Picture1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521" y="571500"/>
            <a:ext cx="3736975" cy="288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01709922\Documents\GCP demo\Technical demo\pilot BUs GA\demo Ads conversion tracking\web page html\img\playstation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r="6483" b="8333"/>
          <a:stretch/>
        </p:blipFill>
        <p:spPr bwMode="auto">
          <a:xfrm>
            <a:off x="3765296" y="3519480"/>
            <a:ext cx="3816604" cy="295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01709922\Documents\GCP demo\Technical demo\pilot BUs GA\demo Ads conversion tracking\web page html\img\apps.9964.13510798887550772.6c0e48f4-0430-4c1a-bb7f-4fcb97f0c0e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699" y="-825500"/>
            <a:ext cx="3185701" cy="31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2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01709922\Documents\GCP demo\Technical demo\pilot BUs GA\demo Ads conversion tracking\web page html\img\steam-logo-corretto_yOOJCUo_jpg_750x400_crop_upscale_q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39" t="8488" r="23839" b="15845"/>
          <a:stretch/>
        </p:blipFill>
        <p:spPr bwMode="auto">
          <a:xfrm>
            <a:off x="3962398" y="107950"/>
            <a:ext cx="3737799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01709922\Documents\GCP demo\Technical demo\pilot BUs GA\demo Ads conversion tracking\web page html\img\Xbox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3" r="13507"/>
          <a:stretch/>
        </p:blipFill>
        <p:spPr bwMode="auto">
          <a:xfrm>
            <a:off x="113442" y="152400"/>
            <a:ext cx="3737799" cy="2882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01709922\Documents\GCP demo\Technical demo\pilot BUs GA\demo Ads conversion tracking\web page html\img\PlayStation-Logo-700x39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0" r="12454"/>
          <a:stretch/>
        </p:blipFill>
        <p:spPr bwMode="auto">
          <a:xfrm>
            <a:off x="116994" y="3124200"/>
            <a:ext cx="3739896" cy="28225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5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Tam, Sing HS</dc:creator>
  <cp:lastModifiedBy>Tam, Sing HS</cp:lastModifiedBy>
  <cp:revision>16</cp:revision>
  <dcterms:created xsi:type="dcterms:W3CDTF">2021-03-04T03:13:49Z</dcterms:created>
  <dcterms:modified xsi:type="dcterms:W3CDTF">2021-03-05T09:47:25Z</dcterms:modified>
</cp:coreProperties>
</file>