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B7B4A-A957-391D-1449-6F96F672BAF2}" v="33" dt="2025-01-08T09:05:35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874522" y="2682656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480"/>
            <a:ext cx="9144000" cy="71746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38" y="950696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94075" y="1529300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664217" y="2656827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98922" y="1738950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65797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90072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9" y="2390853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9892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98921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721403" y="3018454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110725" y="2682656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C24D09C-024A-9685-A655-DC4D80ECDBB8}"/>
              </a:ext>
            </a:extLst>
          </p:cNvPr>
          <p:cNvSpPr/>
          <p:nvPr/>
        </p:nvSpPr>
        <p:spPr>
          <a:xfrm>
            <a:off x="8293838" y="2533389"/>
            <a:ext cx="332900" cy="7995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34751B-1E52-EEE6-193B-5790E6B1C521}"/>
              </a:ext>
            </a:extLst>
          </p:cNvPr>
          <p:cNvCxnSpPr/>
          <p:nvPr/>
        </p:nvCxnSpPr>
        <p:spPr>
          <a:xfrm>
            <a:off x="8622082" y="2933178"/>
            <a:ext cx="553232" cy="1043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782A3-434B-3177-B1F9-EF8EA57A0971}"/>
              </a:ext>
            </a:extLst>
          </p:cNvPr>
          <p:cNvCxnSpPr>
            <a:cxnSpLocks/>
          </p:cNvCxnSpPr>
          <p:nvPr/>
        </p:nvCxnSpPr>
        <p:spPr>
          <a:xfrm>
            <a:off x="9185751" y="2943617"/>
            <a:ext cx="10440" cy="1242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AA480-8B38-44BB-0FC9-33D04E8AFC5F}"/>
              </a:ext>
            </a:extLst>
          </p:cNvPr>
          <p:cNvCxnSpPr>
            <a:cxnSpLocks/>
          </p:cNvCxnSpPr>
          <p:nvPr/>
        </p:nvCxnSpPr>
        <p:spPr>
          <a:xfrm flipV="1">
            <a:off x="4331914" y="4196217"/>
            <a:ext cx="4864276" cy="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E618A-73C8-8293-EE7B-B5AB02B076EC}"/>
              </a:ext>
            </a:extLst>
          </p:cNvPr>
          <p:cNvCxnSpPr>
            <a:cxnSpLocks/>
          </p:cNvCxnSpPr>
          <p:nvPr/>
        </p:nvCxnSpPr>
        <p:spPr>
          <a:xfrm flipV="1">
            <a:off x="4338286" y="3371587"/>
            <a:ext cx="15010" cy="83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59301045-23BD-4D30-B3E1-6DFED6AA7A5E}"/>
              </a:ext>
            </a:extLst>
          </p:cNvPr>
          <p:cNvSpPr txBox="1">
            <a:spLocks/>
          </p:cNvSpPr>
          <p:nvPr/>
        </p:nvSpPr>
        <p:spPr>
          <a:xfrm>
            <a:off x="5870318" y="4139771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NNL loss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EB5CF92-639A-1D90-D225-B717CF22EAF1}"/>
              </a:ext>
            </a:extLst>
          </p:cNvPr>
          <p:cNvSpPr txBox="1">
            <a:spLocks/>
          </p:cNvSpPr>
          <p:nvPr/>
        </p:nvSpPr>
        <p:spPr>
          <a:xfrm>
            <a:off x="581965" y="380486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o.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72209" y="4773930"/>
            <a:ext cx="2512119" cy="122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Clustering of (input-position, y, prediction parameter)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397616" y="5311879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60" y="4615956"/>
            <a:ext cx="1803747" cy="13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884678" y="1497984"/>
            <a:ext cx="10433402" cy="99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 of Clusters as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Anomaly/no Anomaly </a:t>
            </a:r>
            <a:r>
              <a:rPr lang="en-US" sz="2000" dirty="0">
                <a:latin typeface="Calibri"/>
                <a:ea typeface="Calibri"/>
                <a:cs typeface="Calibri"/>
              </a:rPr>
              <a:t>through classification of one representator</a:t>
            </a:r>
            <a:r>
              <a:rPr lang="en-US" sz="2000" b="1" dirty="0">
                <a:latin typeface="Calibri"/>
                <a:ea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Calibri"/>
                <a:cs typeface="Calibri"/>
              </a:rPr>
              <a:t>pro Cluster (=corresponding video clip) by a human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00" y="2662250"/>
            <a:ext cx="1883206" cy="1242288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5133084" y="3711974"/>
            <a:ext cx="2181440" cy="102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</a:t>
            </a:r>
          </a:p>
        </p:txBody>
      </p: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2486531"/>
            <a:ext cx="2628377" cy="191625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>
            <a:off x="2277858" y="3172370"/>
            <a:ext cx="2867157" cy="10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6C4E5C-900E-E8FE-C0D2-7B72F61D8F75}"/>
              </a:ext>
            </a:extLst>
          </p:cNvPr>
          <p:cNvCxnSpPr>
            <a:cxnSpLocks/>
          </p:cNvCxnSpPr>
          <p:nvPr/>
        </p:nvCxnSpPr>
        <p:spPr>
          <a:xfrm flipV="1">
            <a:off x="7319583" y="3380781"/>
            <a:ext cx="1176142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E2E90D03-01EA-30EE-E997-EDC156F72ED4}"/>
              </a:ext>
            </a:extLst>
          </p:cNvPr>
          <p:cNvSpPr txBox="1">
            <a:spLocks/>
          </p:cNvSpPr>
          <p:nvPr/>
        </p:nvSpPr>
        <p:spPr>
          <a:xfrm>
            <a:off x="1009938" y="444160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 2</a:t>
            </a:r>
          </a:p>
        </p:txBody>
      </p:sp>
      <p:pic>
        <p:nvPicPr>
          <p:cNvPr id="30" name="Picture 29" descr="The Ultimate Guide to Clustering in Machine Learning - datamahadev.com">
            <a:extLst>
              <a:ext uri="{FF2B5EF4-FFF2-40B4-BE49-F238E27FC236}">
                <a16:creationId xmlns:a16="http://schemas.microsoft.com/office/drawing/2014/main" id="{3D563B44-9B58-42A0-C1EF-65D637DAB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9222" y="2486531"/>
            <a:ext cx="2492678" cy="191625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B43C7B-02F7-B694-E46A-53E0F8C4C642}"/>
              </a:ext>
            </a:extLst>
          </p:cNvPr>
          <p:cNvCxnSpPr>
            <a:cxnSpLocks/>
          </p:cNvCxnSpPr>
          <p:nvPr/>
        </p:nvCxnSpPr>
        <p:spPr>
          <a:xfrm>
            <a:off x="9939609" y="4414532"/>
            <a:ext cx="17487" cy="85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06C235-F430-F964-6D9C-EFA302EAD5B1}"/>
              </a:ext>
            </a:extLst>
          </p:cNvPr>
          <p:cNvSpPr/>
          <p:nvPr/>
        </p:nvSpPr>
        <p:spPr>
          <a:xfrm>
            <a:off x="9238299" y="5276854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Binary Classifier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08DDAE9-2912-92B2-1891-D3C133F30493}"/>
              </a:ext>
            </a:extLst>
          </p:cNvPr>
          <p:cNvSpPr txBox="1">
            <a:spLocks/>
          </p:cNvSpPr>
          <p:nvPr/>
        </p:nvSpPr>
        <p:spPr>
          <a:xfrm>
            <a:off x="8880458" y="5996916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C6C60-F313-D325-1AB4-69C34718B40E}"/>
              </a:ext>
            </a:extLst>
          </p:cNvPr>
          <p:cNvCxnSpPr>
            <a:cxnSpLocks/>
          </p:cNvCxnSpPr>
          <p:nvPr/>
        </p:nvCxnSpPr>
        <p:spPr>
          <a:xfrm flipH="1" flipV="1">
            <a:off x="7932054" y="5687658"/>
            <a:ext cx="1308184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F2C0C7-3B5A-04FD-7D94-5ABDE90D7DDC}"/>
              </a:ext>
            </a:extLst>
          </p:cNvPr>
          <p:cNvSpPr txBox="1"/>
          <p:nvPr/>
        </p:nvSpPr>
        <p:spPr>
          <a:xfrm>
            <a:off x="4839221" y="5663852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libri"/>
              </a:rPr>
              <a:t>Anomaly/ no Anomaly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D32F9-F3A1-A84E-4C68-2221C4006A96}"/>
              </a:ext>
            </a:extLst>
          </p:cNvPr>
          <p:cNvSpPr txBox="1"/>
          <p:nvPr/>
        </p:nvSpPr>
        <p:spPr>
          <a:xfrm>
            <a:off x="4860097" y="5267194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Anwendung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Test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or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04804" y="4850297"/>
            <a:ext cx="2191336" cy="72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(input-position, y, prediction params)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188849" y="5207495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DE383-7199-F480-D68E-1D2DBF50932A}"/>
              </a:ext>
            </a:extLst>
          </p:cNvPr>
          <p:cNvSpPr/>
          <p:nvPr/>
        </p:nvSpPr>
        <p:spPr>
          <a:xfrm>
            <a:off x="4634984" y="4848881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Binary 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66263-B5D9-96DE-2762-75B198F55517}"/>
              </a:ext>
            </a:extLst>
          </p:cNvPr>
          <p:cNvCxnSpPr>
            <a:cxnSpLocks/>
          </p:cNvCxnSpPr>
          <p:nvPr/>
        </p:nvCxnSpPr>
        <p:spPr>
          <a:xfrm flipH="1" flipV="1">
            <a:off x="3328739" y="5207494"/>
            <a:ext cx="1078541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104A33-8201-68F5-2318-377929FBA7E6}"/>
              </a:ext>
            </a:extLst>
          </p:cNvPr>
          <p:cNvSpPr txBox="1"/>
          <p:nvPr/>
        </p:nvSpPr>
        <p:spPr>
          <a:xfrm>
            <a:off x="235906" y="5235879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libri"/>
              </a:rPr>
              <a:t>Anomaly/ no Anomaly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05DF3-F2B1-DD0C-A81C-522854613620}"/>
              </a:ext>
            </a:extLst>
          </p:cNvPr>
          <p:cNvSpPr txBox="1"/>
          <p:nvPr/>
        </p:nvSpPr>
        <p:spPr>
          <a:xfrm>
            <a:off x="256782" y="4839221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329EED-095A-8B89-896C-E3FF552FF2CC}"/>
              </a:ext>
            </a:extLst>
          </p:cNvPr>
          <p:cNvCxnSpPr>
            <a:cxnSpLocks/>
          </p:cNvCxnSpPr>
          <p:nvPr/>
        </p:nvCxnSpPr>
        <p:spPr>
          <a:xfrm>
            <a:off x="1826710" y="5636713"/>
            <a:ext cx="10439" cy="42797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C7894-1B59-B07F-E592-E4CBD61CAFAC}"/>
              </a:ext>
            </a:extLst>
          </p:cNvPr>
          <p:cNvCxnSpPr>
            <a:cxnSpLocks/>
          </p:cNvCxnSpPr>
          <p:nvPr/>
        </p:nvCxnSpPr>
        <p:spPr>
          <a:xfrm flipH="1" flipV="1">
            <a:off x="5051066" y="5771163"/>
            <a:ext cx="13829" cy="73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340774-155A-EF3E-CB62-F7A5871C3AF6}"/>
              </a:ext>
            </a:extLst>
          </p:cNvPr>
          <p:cNvCxnSpPr>
            <a:cxnSpLocks/>
          </p:cNvCxnSpPr>
          <p:nvPr/>
        </p:nvCxnSpPr>
        <p:spPr>
          <a:xfrm flipH="1">
            <a:off x="3538604" y="6492655"/>
            <a:ext cx="1523996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3085BD6A-96D1-BB19-7E4E-7C1837FC76CF}"/>
              </a:ext>
            </a:extLst>
          </p:cNvPr>
          <p:cNvSpPr txBox="1">
            <a:spLocks/>
          </p:cNvSpPr>
          <p:nvPr/>
        </p:nvSpPr>
        <p:spPr>
          <a:xfrm>
            <a:off x="5066564" y="5851662"/>
            <a:ext cx="1001907" cy="63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Update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E5540B6-2A85-82C2-C33E-E02948CAECC6}"/>
              </a:ext>
            </a:extLst>
          </p:cNvPr>
          <p:cNvSpPr txBox="1">
            <a:spLocks/>
          </p:cNvSpPr>
          <p:nvPr/>
        </p:nvSpPr>
        <p:spPr>
          <a:xfrm>
            <a:off x="170977" y="5935167"/>
            <a:ext cx="3319219" cy="100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User Feedback: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Confirmation or Disagreement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Traffic anomaly detection</vt:lpstr>
      <vt:lpstr>Traffic anomaly detection</vt:lpstr>
      <vt:lpstr>Traffic anomaly detection</vt:lpstr>
      <vt:lpstr>Traffic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422</cp:revision>
  <dcterms:created xsi:type="dcterms:W3CDTF">2024-12-18T16:05:48Z</dcterms:created>
  <dcterms:modified xsi:type="dcterms:W3CDTF">2025-01-08T09:08:29Z</dcterms:modified>
</cp:coreProperties>
</file>