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July 10</a:t>
            </a:r>
            <a:r>
              <a:rPr lang="en-US" baseline="30000" dirty="0">
                <a:solidFill>
                  <a:schemeClr val="tx1"/>
                </a:solidFill>
                <a:cs typeface="Times New Roman" pitchFamily="18" charset="0"/>
              </a:rPr>
              <a:t>th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2013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 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Initial “pull-out” laboratory tests were determined to be inconclusive due to our testing procedure. We have devised a new plan of action for testing and are currently preparing the brick specimens for more accurate and controlled static and dynamically loaded “pull-out” tests.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also had my first exposure to the Data Acquisition system that we will be using during the Parapet testing </a:t>
            </a:r>
          </a:p>
          <a:p>
            <a:endParaRPr lang="en-US" dirty="0" smtClean="0"/>
          </a:p>
          <a:p>
            <a:r>
              <a:rPr lang="en-US" dirty="0" smtClean="0"/>
              <a:t>Initial </a:t>
            </a:r>
            <a:r>
              <a:rPr lang="en-US" dirty="0" smtClean="0"/>
              <a:t>data processing of the output from the “pull-out” tests.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Christchurch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flew down to Christchurch to collect mortar samples from some of the remaining Unreinforced buildings from the time period. </a:t>
            </a:r>
          </a:p>
          <a:p>
            <a:endParaRPr lang="en-US" dirty="0" smtClean="0"/>
          </a:p>
          <a:p>
            <a:r>
              <a:rPr lang="en-US" dirty="0" smtClean="0"/>
              <a:t>Looked </a:t>
            </a:r>
            <a:r>
              <a:rPr lang="en-US" dirty="0" smtClean="0"/>
              <a:t>at retrofitted parapets that survived the quake. </a:t>
            </a:r>
          </a:p>
          <a:p>
            <a:endParaRPr lang="en-US" dirty="0" smtClean="0"/>
          </a:p>
          <a:p>
            <a:r>
              <a:rPr lang="en-US" dirty="0" smtClean="0"/>
              <a:t>Visited </a:t>
            </a:r>
            <a:r>
              <a:rPr lang="en-US" dirty="0" smtClean="0"/>
              <a:t>Erickson’s Bridge that he is modeling which is currently under construction. </a:t>
            </a:r>
          </a:p>
          <a:p>
            <a:endParaRPr lang="en-US" dirty="0" smtClean="0"/>
          </a:p>
          <a:p>
            <a:r>
              <a:rPr lang="en-US" dirty="0" smtClean="0"/>
              <a:t>Got </a:t>
            </a:r>
            <a:r>
              <a:rPr lang="en-US" dirty="0" smtClean="0"/>
              <a:t>to see what is left of the city and the remaining damage around town. AMAZING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Static and Dynamic Pull Out tests will be completed and analyzed. 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will be inducted at the new lab at east campus where the shake table will be built.</a:t>
            </a:r>
          </a:p>
          <a:p>
            <a:endParaRPr lang="en-US" dirty="0" smtClean="0"/>
          </a:p>
          <a:p>
            <a:r>
              <a:rPr lang="en-US" dirty="0" smtClean="0"/>
              <a:t>Finalize </a:t>
            </a:r>
            <a:r>
              <a:rPr lang="en-US" dirty="0" smtClean="0"/>
              <a:t>accelerometer placement along the parapet and base of the shake table.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the building process for both the parapets and the shake table.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nys\Pictures\2013-07-09 Camera\P70500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600160"/>
            <a:ext cx="4343400" cy="3257840"/>
          </a:xfrm>
          <a:prstGeom prst="rect">
            <a:avLst/>
          </a:prstGeom>
          <a:noFill/>
        </p:spPr>
      </p:pic>
      <p:pic>
        <p:nvPicPr>
          <p:cNvPr id="1028" name="Picture 4" descr="C:\Users\Tonys\Pictures\2013-07-09 Camera\P70500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952" y="1219200"/>
            <a:ext cx="3962048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Howick</a:t>
            </a:r>
            <a:r>
              <a:rPr lang="en-US" dirty="0" smtClean="0"/>
              <a:t> Golf Course</a:t>
            </a:r>
            <a:endParaRPr lang="en-US" dirty="0"/>
          </a:p>
        </p:txBody>
      </p:sp>
      <p:pic>
        <p:nvPicPr>
          <p:cNvPr id="1026" name="Picture 2" descr="C:\Users\Tonys\Pictures\2013-07-09 Camera\P70500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4038600" cy="302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Christchurch (Collecting Samples) </a:t>
            </a:r>
            <a:endParaRPr lang="en-US" dirty="0"/>
          </a:p>
        </p:txBody>
      </p:sp>
      <p:pic>
        <p:nvPicPr>
          <p:cNvPr id="2050" name="Picture 2" descr="C:\Users\Tonys\Pictures\2013-07-09 Camera\Camera 3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4114800" cy="3085839"/>
          </a:xfrm>
          <a:prstGeom prst="rect">
            <a:avLst/>
          </a:prstGeom>
          <a:noFill/>
        </p:spPr>
      </p:pic>
      <p:pic>
        <p:nvPicPr>
          <p:cNvPr id="2051" name="Picture 3" descr="C:\Users\Tonys\Pictures\2013-07-09 Camera\Camera 3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3962400" cy="2971548"/>
          </a:xfrm>
          <a:prstGeom prst="rect">
            <a:avLst/>
          </a:prstGeom>
          <a:noFill/>
        </p:spPr>
      </p:pic>
      <p:pic>
        <p:nvPicPr>
          <p:cNvPr id="2052" name="Picture 4" descr="C:\Users\Tonys\Pictures\2013-07-09 Camera\Camera 3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0742"/>
            <a:ext cx="3810000" cy="2857258"/>
          </a:xfrm>
          <a:prstGeom prst="rect">
            <a:avLst/>
          </a:prstGeom>
          <a:noFill/>
        </p:spPr>
      </p:pic>
      <p:pic>
        <p:nvPicPr>
          <p:cNvPr id="2053" name="Picture 5" descr="C:\Users\Tonys\Pictures\2013-07-09 Camera\Camera 28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090" y="4114800"/>
            <a:ext cx="3657910" cy="2743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62400" y="1524000"/>
            <a:ext cx="1143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Fort </a:t>
            </a:r>
            <a:r>
              <a:rPr lang="en-US" dirty="0" err="1" smtClean="0"/>
              <a:t>Jervois</a:t>
            </a:r>
            <a:r>
              <a:rPr lang="en-US" dirty="0" smtClean="0"/>
              <a:t>, Mortar, concrete,  and Stone Samples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4876800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Church Near CBD of Christchurch, Collecting Mortar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Christchurch </a:t>
            </a:r>
            <a:endParaRPr lang="en-US" dirty="0"/>
          </a:p>
        </p:txBody>
      </p:sp>
      <p:pic>
        <p:nvPicPr>
          <p:cNvPr id="3074" name="Picture 2" descr="C:\Users\Tonys\Pictures\2013-07-09 Camera\Camera 3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877213" cy="3657600"/>
          </a:xfrm>
          <a:prstGeom prst="rect">
            <a:avLst/>
          </a:prstGeom>
          <a:noFill/>
        </p:spPr>
      </p:pic>
      <p:pic>
        <p:nvPicPr>
          <p:cNvPr id="3075" name="Picture 3" descr="C:\Users\Tonys\Pictures\2013-07-09 Camera\Camera 3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6787" y="3200400"/>
            <a:ext cx="4877213" cy="3657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29200" y="1981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Christchurch Cathedral Damage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638800"/>
            <a:ext cx="405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Avondale </a:t>
            </a:r>
            <a:r>
              <a:rPr lang="en-US" dirty="0" smtClean="0"/>
              <a:t>Road</a:t>
            </a:r>
            <a:r>
              <a:rPr lang="en-US" dirty="0" smtClean="0"/>
              <a:t> </a:t>
            </a:r>
            <a:r>
              <a:rPr lang="en-US" dirty="0" smtClean="0"/>
              <a:t>bridge</a:t>
            </a:r>
          </a:p>
          <a:p>
            <a:pPr algn="ctr"/>
            <a:r>
              <a:rPr lang="en-US" dirty="0" smtClean="0"/>
              <a:t>(Erickson’s Modeling Project)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159</TotalTime>
  <Words>334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Anthony Adams </vt:lpstr>
      <vt:lpstr>Experiment</vt:lpstr>
      <vt:lpstr>Securing of URM parapets</vt:lpstr>
      <vt:lpstr>Christchurch</vt:lpstr>
      <vt:lpstr>Next Week</vt:lpstr>
      <vt:lpstr>Howick Golf Course</vt:lpstr>
      <vt:lpstr>Christchurch (Collecting Samples) </vt:lpstr>
      <vt:lpstr>Christchurch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21</cp:revision>
  <dcterms:created xsi:type="dcterms:W3CDTF">2013-07-10T06:39:10Z</dcterms:created>
  <dcterms:modified xsi:type="dcterms:W3CDTF">2013-07-18T17:06:26Z</dcterms:modified>
</cp:coreProperties>
</file>