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July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17</a:t>
            </a:r>
            <a:r>
              <a:rPr lang="en-US" baseline="30000" dirty="0" smtClean="0">
                <a:solidFill>
                  <a:schemeClr val="tx1"/>
                </a:solidFill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2013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2162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 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Created a simplified computer model of an unsupported parapet using Working Model to assist with accelerometer placement and give us something to compare our observations with. </a:t>
            </a:r>
          </a:p>
          <a:p>
            <a:endParaRPr lang="en-US" dirty="0" smtClean="0"/>
          </a:p>
          <a:p>
            <a:r>
              <a:rPr lang="en-US" dirty="0" smtClean="0"/>
              <a:t>Moved </a:t>
            </a:r>
            <a:r>
              <a:rPr lang="en-US" dirty="0" smtClean="0"/>
              <a:t>most of the bricks to the Shake Table location.</a:t>
            </a:r>
          </a:p>
          <a:p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/>
              <a:t>Parapets were constructed by a contractor and are </a:t>
            </a:r>
            <a:r>
              <a:rPr lang="en-US" dirty="0" smtClean="0"/>
              <a:t>curing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complications occurred during the dynamic pull-out tests with the nut stripping the bolt on impact easy fix for next week. Hopefully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and Dynamic Pull Out tests will be completed and analyzed. </a:t>
            </a:r>
          </a:p>
          <a:p>
            <a:endParaRPr lang="en-US" dirty="0" smtClean="0"/>
          </a:p>
          <a:p>
            <a:r>
              <a:rPr lang="en-US" dirty="0" smtClean="0"/>
              <a:t>Finalize </a:t>
            </a:r>
            <a:r>
              <a:rPr lang="en-US" dirty="0" smtClean="0"/>
              <a:t>accelerometer placement along the parapet and base of the shake table.</a:t>
            </a:r>
          </a:p>
          <a:p>
            <a:endParaRPr lang="en-US" dirty="0" smtClean="0"/>
          </a:p>
          <a:p>
            <a:r>
              <a:rPr lang="en-US" dirty="0" smtClean="0"/>
              <a:t>Gather </a:t>
            </a:r>
            <a:r>
              <a:rPr lang="en-US" dirty="0" smtClean="0"/>
              <a:t>the materials for the Retrofits.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smtClean="0"/>
              <a:t>more bricks from demolished URM buildings.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Rotorua</a:t>
            </a:r>
            <a:endParaRPr lang="en-US" dirty="0"/>
          </a:p>
        </p:txBody>
      </p:sp>
      <p:pic>
        <p:nvPicPr>
          <p:cNvPr id="1026" name="Picture 2" descr="C:\Users\Tonys\Desktop\UCSD\PRIME\Lug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962400"/>
            <a:ext cx="4191000" cy="2520803"/>
          </a:xfrm>
          <a:prstGeom prst="rect">
            <a:avLst/>
          </a:prstGeom>
          <a:noFill/>
        </p:spPr>
      </p:pic>
      <p:pic>
        <p:nvPicPr>
          <p:cNvPr id="1027" name="Picture 3" descr="C:\Users\Tonys\Pictures\2013-07-09 Camera\P71204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90600"/>
            <a:ext cx="3810000" cy="2857257"/>
          </a:xfrm>
          <a:prstGeom prst="rect">
            <a:avLst/>
          </a:prstGeom>
          <a:noFill/>
        </p:spPr>
      </p:pic>
      <p:pic>
        <p:nvPicPr>
          <p:cNvPr id="1028" name="Picture 4" descr="C:\Users\Tonys\Pictures\2013-07-09 Camera\P71304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09800"/>
            <a:ext cx="3810000" cy="28572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1752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House with volcanic vent in backyard...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601980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Luging</a:t>
            </a:r>
            <a:r>
              <a:rPr lang="en-US" dirty="0" smtClean="0"/>
              <a:t> at Skyline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105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Vents all over the mountains and in the city. The smell of Sulfur never ends.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Rotorua</a:t>
            </a:r>
            <a:endParaRPr lang="en-US" dirty="0"/>
          </a:p>
        </p:txBody>
      </p:sp>
      <p:pic>
        <p:nvPicPr>
          <p:cNvPr id="2050" name="Picture 2" descr="C:\Users\Tonys\Pictures\2013-07-09 Camera\P71304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286000"/>
            <a:ext cx="4495800" cy="3371565"/>
          </a:xfrm>
          <a:prstGeom prst="rect">
            <a:avLst/>
          </a:prstGeom>
          <a:noFill/>
        </p:spPr>
      </p:pic>
      <p:pic>
        <p:nvPicPr>
          <p:cNvPr id="2051" name="Picture 3" descr="C:\Users\Tonys\Pictures\2013-07-09 Camera\P71304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3759519" cy="2819400"/>
          </a:xfrm>
          <a:prstGeom prst="rect">
            <a:avLst/>
          </a:prstGeom>
          <a:noFill/>
        </p:spPr>
      </p:pic>
      <p:pic>
        <p:nvPicPr>
          <p:cNvPr id="2052" name="Picture 4" descr="C:\Users\Tonys\Pictures\2013-07-09 Camera\P71304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71965"/>
            <a:ext cx="3277013" cy="24575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91000" y="175260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Lady Knox Geyser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5715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Bubbling Mud and Colorful Lakes at </a:t>
            </a:r>
            <a:r>
              <a:rPr lang="en-US" dirty="0" err="1" smtClean="0"/>
              <a:t>Wai</a:t>
            </a:r>
            <a:r>
              <a:rPr lang="en-US" dirty="0" smtClean="0"/>
              <a:t>-O-</a:t>
            </a:r>
            <a:r>
              <a:rPr lang="en-US" dirty="0" err="1" smtClean="0"/>
              <a:t>Tapu</a:t>
            </a:r>
            <a:r>
              <a:rPr lang="en-US" dirty="0" smtClean="0"/>
              <a:t> Geothermal Wonderland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Tamaki Maori Village </a:t>
            </a:r>
            <a:endParaRPr lang="en-US" dirty="0"/>
          </a:p>
        </p:txBody>
      </p:sp>
      <p:pic>
        <p:nvPicPr>
          <p:cNvPr id="3074" name="Picture 2" descr="C:\Users\Tonys\Desktop\UCSD\PRIME\Lug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38600"/>
            <a:ext cx="4951240" cy="2819400"/>
          </a:xfrm>
          <a:prstGeom prst="rect">
            <a:avLst/>
          </a:prstGeom>
          <a:noFill/>
        </p:spPr>
      </p:pic>
      <p:pic>
        <p:nvPicPr>
          <p:cNvPr id="3075" name="Picture 3" descr="C:\Users\Tonys\Pictures\2013-07-09 Camera\P71304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3962736" cy="2971800"/>
          </a:xfrm>
          <a:prstGeom prst="rect">
            <a:avLst/>
          </a:prstGeom>
          <a:noFill/>
        </p:spPr>
      </p:pic>
      <p:pic>
        <p:nvPicPr>
          <p:cNvPr id="3076" name="Picture 4" descr="C:\Users\Tonys\Pictures\MaoriFoo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066800"/>
            <a:ext cx="2571750" cy="3429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food was prepared in an underground oven.  Ate an oyster for the first time.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9530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 Learning the Maori </a:t>
            </a:r>
            <a:r>
              <a:rPr lang="en-US" dirty="0" err="1" smtClean="0"/>
              <a:t>Haka</a:t>
            </a:r>
            <a:r>
              <a:rPr lang="en-US" dirty="0" smtClean="0"/>
              <a:t> dance. One of many activities I was chosen for. Made the experience that much better!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	Thank you to everyone who has made this life changing experience possible!!!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Auckland Mentors: Liam </a:t>
            </a:r>
            <a:r>
              <a:rPr lang="en-US" dirty="0" err="1" smtClean="0"/>
              <a:t>Wotherspoon</a:t>
            </a:r>
            <a:r>
              <a:rPr lang="en-US" dirty="0" smtClean="0"/>
              <a:t>,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  <a:r>
              <a:rPr lang="en-US" dirty="0" err="1" smtClean="0"/>
              <a:t>Dizhur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UCSD Mentor: </a:t>
            </a:r>
            <a:r>
              <a:rPr lang="en-US" dirty="0" err="1" smtClean="0"/>
              <a:t>Lelli</a:t>
            </a:r>
            <a:r>
              <a:rPr lang="en-US" dirty="0" smtClean="0"/>
              <a:t> Van Den </a:t>
            </a:r>
            <a:r>
              <a:rPr lang="en-US" dirty="0" err="1" smtClean="0"/>
              <a:t>Einde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PRIME: Gabriele </a:t>
            </a:r>
            <a:r>
              <a:rPr lang="en-US" dirty="0" err="1" smtClean="0"/>
              <a:t>Wienhausen</a:t>
            </a:r>
            <a:r>
              <a:rPr lang="en-US" dirty="0" smtClean="0"/>
              <a:t>,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100" name="Picture 4" descr="C:\Users\Tonys\Pictures\Auckland 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0"/>
            <a:ext cx="8839200" cy="1982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243</TotalTime>
  <Words>294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Anthony Adams </vt:lpstr>
      <vt:lpstr>Experiment</vt:lpstr>
      <vt:lpstr>Securing of URM parapets</vt:lpstr>
      <vt:lpstr>Next Week</vt:lpstr>
      <vt:lpstr>Rotorua</vt:lpstr>
      <vt:lpstr>Rotorua</vt:lpstr>
      <vt:lpstr>Tamaki Maori Village </vt:lpstr>
      <vt:lpstr>Acknowledgements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30</cp:revision>
  <dcterms:created xsi:type="dcterms:W3CDTF">2013-07-10T06:39:10Z</dcterms:created>
  <dcterms:modified xsi:type="dcterms:W3CDTF">2013-07-18T17:26:06Z</dcterms:modified>
</cp:coreProperties>
</file>