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0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0" autoAdjust="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418928-9849-4E3C-A6AE-4AEE55E1047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kytower Modifi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657600"/>
            <a:ext cx="9144000" cy="1447800"/>
          </a:xfrm>
          <a:prstGeom prst="round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Securing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of Unreinforced Masonry Parapets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The University of Auckland, New Zealand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Host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Mentors: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Dmytro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Dizhur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&amp; Liam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Wotherspoon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UCSD Mentor: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Lelli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Van Den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Einde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July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31</a:t>
            </a:r>
            <a:r>
              <a:rPr lang="en-US" baseline="30000" dirty="0" smtClean="0">
                <a:solidFill>
                  <a:schemeClr val="tx1"/>
                </a:solidFill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2013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Anthony Adams 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86209"/>
            <a:ext cx="4419600" cy="1102145"/>
          </a:xfrm>
          <a:prstGeom prst="rect">
            <a:avLst/>
          </a:prstGeom>
          <a:noFill/>
        </p:spPr>
      </p:pic>
      <p:pic>
        <p:nvPicPr>
          <p:cNvPr id="1029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86400"/>
            <a:ext cx="4471146" cy="114300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21621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two leaf parapets, secured using common retrofits of the area and experimentally validated retrofits, will be dynamically loaded on a Shake table to provide experimental data of their effectiveness in a dynamic setting.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Test both experimentally validated and industry accepted retrofits for URM parapets to see which methods are the most effective.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3733800"/>
            <a:ext cx="9144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388620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Goals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of URM parapets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4886817"/>
          </a:xfrm>
        </p:spPr>
        <p:txBody>
          <a:bodyPr>
            <a:noAutofit/>
          </a:bodyPr>
          <a:lstStyle/>
          <a:p>
            <a:r>
              <a:rPr lang="en-US" sz="2550" dirty="0" smtClean="0"/>
              <a:t> </a:t>
            </a:r>
          </a:p>
          <a:p>
            <a:endParaRPr lang="en-US" sz="2550" dirty="0" smtClean="0"/>
          </a:p>
          <a:p>
            <a:endParaRPr lang="en-US" sz="2550" dirty="0" smtClean="0"/>
          </a:p>
          <a:p>
            <a:endParaRPr lang="en-US" sz="2550" dirty="0" smtClean="0"/>
          </a:p>
          <a:p>
            <a:endParaRPr lang="en-US" sz="2550" dirty="0" smtClean="0"/>
          </a:p>
          <a:p>
            <a:endParaRPr lang="en-US" sz="2550" dirty="0" smtClean="0"/>
          </a:p>
          <a:p>
            <a:r>
              <a:rPr lang="en-US" sz="2550" dirty="0" smtClean="0"/>
              <a:t>Different </a:t>
            </a:r>
            <a:r>
              <a:rPr lang="en-US" sz="2550" dirty="0" smtClean="0"/>
              <a:t>Ties were used to connect the two leafs of the masonry wall. We will see their results after data processing. </a:t>
            </a:r>
          </a:p>
          <a:p>
            <a:endParaRPr lang="en-US" sz="1500" dirty="0" smtClean="0"/>
          </a:p>
          <a:p>
            <a:r>
              <a:rPr lang="en-US" sz="2550" dirty="0" smtClean="0"/>
              <a:t>Finished </a:t>
            </a:r>
            <a:r>
              <a:rPr lang="en-US" sz="2550" dirty="0" smtClean="0"/>
              <a:t>the Pull-Out testing project.</a:t>
            </a:r>
          </a:p>
        </p:txBody>
      </p:sp>
      <p:pic>
        <p:nvPicPr>
          <p:cNvPr id="1026" name="Picture 2" descr="C:\Users\Tonys\Pictures\2013-07-09 Camera\Taupo\P72505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524000"/>
            <a:ext cx="3733800" cy="28003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1524001"/>
            <a:ext cx="44196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dirty="0" smtClean="0"/>
              <a:t>Testing of Masonry walls in One-Way Bending and Two-Way bending were completed on an existing building set for demolition due being deemed as Seismically unsafe</a:t>
            </a:r>
            <a:r>
              <a:rPr lang="en-US" sz="2550" dirty="0" smtClean="0"/>
              <a:t>.</a:t>
            </a:r>
          </a:p>
          <a:p>
            <a:endParaRPr lang="en-US" sz="27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Continue updating the Working Model of the parapet and attach the different retrofits that we will be testing. </a:t>
            </a:r>
          </a:p>
          <a:p>
            <a:endParaRPr lang="en-US" dirty="0" smtClean="0"/>
          </a:p>
          <a:p>
            <a:r>
              <a:rPr lang="en-US" dirty="0" smtClean="0"/>
              <a:t>Construction </a:t>
            </a:r>
            <a:r>
              <a:rPr lang="en-US" dirty="0" smtClean="0"/>
              <a:t>of the Parapet Shake Table.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processing from the Masonry Wall testing.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Taupo</a:t>
            </a:r>
            <a:endParaRPr lang="en-US" dirty="0"/>
          </a:p>
        </p:txBody>
      </p:sp>
      <p:pic>
        <p:nvPicPr>
          <p:cNvPr id="2050" name="Picture 2" descr="C:\Users\Tonys\Pictures\2013-07-09 Camera\Taupo\P72705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65" y="3219475"/>
            <a:ext cx="4343735" cy="3257525"/>
          </a:xfrm>
          <a:prstGeom prst="rect">
            <a:avLst/>
          </a:prstGeom>
          <a:noFill/>
        </p:spPr>
      </p:pic>
      <p:pic>
        <p:nvPicPr>
          <p:cNvPr id="2051" name="Picture 3" descr="C:\Users\Tonys\Pictures\2013-07-09 Camera\Taupo\P72706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644" y="1447800"/>
            <a:ext cx="4369170" cy="3276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1752600"/>
            <a:ext cx="424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Erupting Volcano Across Lake </a:t>
            </a:r>
            <a:r>
              <a:rPr lang="en-US" dirty="0" err="1" smtClean="0"/>
              <a:t>Taupo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>
                <a:sym typeface="Wingdings" pitchFamily="2" charset="2"/>
              </a:rPr>
              <a:t>My favorite city so far!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1054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Hole in one challenge trying to win $10,000, or a free Skydive!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Taupo</a:t>
            </a:r>
            <a:endParaRPr lang="en-US" dirty="0"/>
          </a:p>
        </p:txBody>
      </p:sp>
      <p:pic>
        <p:nvPicPr>
          <p:cNvPr id="4" name="Picture 4" descr="D:\Pictures\8-1-2013\P72600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19200"/>
            <a:ext cx="3581400" cy="2686289"/>
          </a:xfrm>
          <a:prstGeom prst="rect">
            <a:avLst/>
          </a:prstGeom>
          <a:noFill/>
        </p:spPr>
      </p:pic>
      <p:pic>
        <p:nvPicPr>
          <p:cNvPr id="3075" name="Picture 3" descr="C:\Users\Tonys\Pictures\2013-07-28 Skydive Taupo\IMG_687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013200"/>
            <a:ext cx="3810000" cy="2540000"/>
          </a:xfrm>
          <a:prstGeom prst="rect">
            <a:avLst/>
          </a:prstGeom>
          <a:noFill/>
        </p:spPr>
      </p:pic>
      <p:pic>
        <p:nvPicPr>
          <p:cNvPr id="3076" name="Picture 4" descr="C:\Users\Tonys\Pictures\2013-07-28 Skydive Taupo\IMG_689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95400"/>
            <a:ext cx="3505200" cy="5257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57600" y="18288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Huka</a:t>
            </a:r>
            <a:r>
              <a:rPr lang="en-US" dirty="0" smtClean="0"/>
              <a:t> Falls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>
                <a:sym typeface="Wingdings" pitchFamily="2" charset="2"/>
              </a:rPr>
              <a:t>200,000 Liters of water per second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3801" y="5181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Skydiving! 15,000 Ft.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	Thank you to everyone who has made this life changing experience possible!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Auckland Mentors: Liam </a:t>
            </a:r>
            <a:r>
              <a:rPr lang="en-US" dirty="0" err="1" smtClean="0"/>
              <a:t>Wotherspoon</a:t>
            </a:r>
            <a:r>
              <a:rPr lang="en-US" dirty="0" smtClean="0"/>
              <a:t>,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  <a:r>
              <a:rPr lang="en-US" dirty="0" err="1" smtClean="0"/>
              <a:t>Dizhur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UCSD Mentor: </a:t>
            </a:r>
            <a:r>
              <a:rPr lang="en-US" dirty="0" err="1" smtClean="0"/>
              <a:t>Lelli</a:t>
            </a:r>
            <a:r>
              <a:rPr lang="en-US" dirty="0" smtClean="0"/>
              <a:t> Van Den </a:t>
            </a:r>
            <a:r>
              <a:rPr lang="en-US" dirty="0" err="1" smtClean="0"/>
              <a:t>Einde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PRIME: Gabriele </a:t>
            </a:r>
            <a:r>
              <a:rPr lang="en-US" dirty="0" err="1" smtClean="0"/>
              <a:t>Wienhausen</a:t>
            </a:r>
            <a:r>
              <a:rPr lang="en-US" dirty="0" smtClean="0"/>
              <a:t>, 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pic>
        <p:nvPicPr>
          <p:cNvPr id="4100" name="Picture 4" descr="C:\Users\Tonys\Pictures\Auckland Pano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0"/>
            <a:ext cx="8839200" cy="1982304"/>
          </a:xfrm>
          <a:prstGeom prst="rect">
            <a:avLst/>
          </a:prstGeom>
          <a:noFill/>
        </p:spPr>
      </p:pic>
      <p:pic>
        <p:nvPicPr>
          <p:cNvPr id="5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2667000" cy="685800"/>
          </a:xfrm>
          <a:prstGeom prst="rect">
            <a:avLst/>
          </a:prstGeom>
          <a:noFill/>
        </p:spPr>
      </p:pic>
      <p:pic>
        <p:nvPicPr>
          <p:cNvPr id="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6172200"/>
            <a:ext cx="2767012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350</TotalTime>
  <Words>232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Anthony Adams </vt:lpstr>
      <vt:lpstr>Experiment</vt:lpstr>
      <vt:lpstr>Securing of URM parapets</vt:lpstr>
      <vt:lpstr>Next Week</vt:lpstr>
      <vt:lpstr>Taupo</vt:lpstr>
      <vt:lpstr>Taupo</vt:lpstr>
      <vt:lpstr>Acknowledgements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Anthony Adams</dc:title>
  <dc:creator>Tonys</dc:creator>
  <cp:lastModifiedBy>Teri Simas</cp:lastModifiedBy>
  <cp:revision>44</cp:revision>
  <dcterms:created xsi:type="dcterms:W3CDTF">2013-07-10T06:39:10Z</dcterms:created>
  <dcterms:modified xsi:type="dcterms:W3CDTF">2013-08-01T16:55:56Z</dcterms:modified>
</cp:coreProperties>
</file>