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0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0" autoAdjust="0"/>
  </p:normalViewPr>
  <p:slideViewPr>
    <p:cSldViewPr>
      <p:cViewPr>
        <p:scale>
          <a:sx n="66" d="100"/>
          <a:sy n="66" d="100"/>
        </p:scale>
        <p:origin x="-2128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418928-9849-4E3C-A6AE-4AEE55E10472}" type="datetimeFigureOut">
              <a:rPr lang="en-US" smtClean="0"/>
              <a:pPr/>
              <a:t>8/20/13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kytower Modifi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3657600"/>
            <a:ext cx="9144000" cy="1447800"/>
          </a:xfrm>
          <a:prstGeom prst="round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Securing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of Unreinforced Masonry Parapets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The University of Auckland, New Zealand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Host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Mentors: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Dmytro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Dizhur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&amp; Liam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Wotherspoon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UCSD Mentor: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Lelli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Van Den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Einde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Aug 14</a:t>
            </a:r>
            <a:r>
              <a:rPr lang="en-US" baseline="30000" dirty="0" smtClean="0">
                <a:solidFill>
                  <a:schemeClr val="tx1"/>
                </a:solidFill>
                <a:cs typeface="Times New Roman" pitchFamily="18" charset="0"/>
              </a:rPr>
              <a:t>th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2013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Anthony Adams </a:t>
            </a:r>
            <a:endParaRPr lang="en-US" sz="6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486209"/>
            <a:ext cx="4419600" cy="1102145"/>
          </a:xfrm>
          <a:prstGeom prst="rect">
            <a:avLst/>
          </a:prstGeom>
          <a:noFill/>
        </p:spPr>
      </p:pic>
      <p:pic>
        <p:nvPicPr>
          <p:cNvPr id="1029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86400"/>
            <a:ext cx="4471146" cy="114300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21621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two leaf parapets, secured using common retrofits of the area and experimentally validated retrofits, will be dynamically loaded on a Shake table to provide experimental data of their effectiveness in a dynamic setting.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Test both experimentally validated and industry accepted retrofits for URM parapets to see which methods are the most effective.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3733800"/>
            <a:ext cx="9144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388620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Goals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of URM parapets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991600" cy="4886817"/>
          </a:xfrm>
        </p:spPr>
        <p:txBody>
          <a:bodyPr>
            <a:normAutofit/>
          </a:bodyPr>
          <a:lstStyle/>
          <a:p>
            <a:r>
              <a:rPr lang="en-US" dirty="0" smtClean="0"/>
              <a:t>Finishing the report on the Victoria </a:t>
            </a:r>
            <a:r>
              <a:rPr lang="en-US" dirty="0" err="1" smtClean="0"/>
              <a:t>st.</a:t>
            </a:r>
            <a:r>
              <a:rPr lang="en-US" dirty="0" smtClean="0"/>
              <a:t> testing. </a:t>
            </a:r>
          </a:p>
          <a:p>
            <a:r>
              <a:rPr lang="en-US" dirty="0" smtClean="0"/>
              <a:t>Making adjustments to the shake table. </a:t>
            </a:r>
          </a:p>
          <a:p>
            <a:r>
              <a:rPr lang="en-US" dirty="0" smtClean="0"/>
              <a:t>Began wrapping up other small projects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C:\Users\Tonys\Pictures\New Zealand\Wiatomo\P80906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48000"/>
            <a:ext cx="44704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Continue updating the Working Model of the parapet and attach the different retrofits that we will be testing. </a:t>
            </a:r>
          </a:p>
          <a:p>
            <a:r>
              <a:rPr lang="en-US" dirty="0" smtClean="0"/>
              <a:t>Finish report for Victoria Street Masonry Wall testing. </a:t>
            </a:r>
          </a:p>
          <a:p>
            <a:r>
              <a:rPr lang="en-US" dirty="0" smtClean="0"/>
              <a:t>Once the fly wheel arrives, </a:t>
            </a:r>
            <a:r>
              <a:rPr lang="en-US" dirty="0" smtClean="0"/>
              <a:t>attach </a:t>
            </a:r>
            <a:r>
              <a:rPr lang="en-US" dirty="0" smtClean="0"/>
              <a:t>the motor to the shake table and prepare for testing.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Waitomo</a:t>
            </a:r>
            <a:r>
              <a:rPr lang="en-US" dirty="0" smtClean="0"/>
              <a:t> Black Water Rafting  </a:t>
            </a:r>
            <a:endParaRPr lang="en-US" dirty="0"/>
          </a:p>
        </p:txBody>
      </p:sp>
      <p:pic>
        <p:nvPicPr>
          <p:cNvPr id="1026" name="Picture 2" descr="C:\Users\Tonys\Pictures\New Zealand\Wiatomo\P811001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810000"/>
            <a:ext cx="3763433" cy="2822575"/>
          </a:xfrm>
          <a:prstGeom prst="rect">
            <a:avLst/>
          </a:prstGeom>
          <a:noFill/>
        </p:spPr>
      </p:pic>
      <p:pic>
        <p:nvPicPr>
          <p:cNvPr id="1027" name="Picture 3" descr="C:\Users\Tonys\Pictures\New Zealand\Wiatomo\P81100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447800"/>
            <a:ext cx="2000250" cy="2667000"/>
          </a:xfrm>
          <a:prstGeom prst="rect">
            <a:avLst/>
          </a:prstGeom>
          <a:noFill/>
        </p:spPr>
      </p:pic>
      <p:pic>
        <p:nvPicPr>
          <p:cNvPr id="1028" name="Picture 4" descr="C:\Users\Tonys\Pictures\New Zealand\Wiatomo\P811006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371600"/>
            <a:ext cx="2057400" cy="2743200"/>
          </a:xfrm>
          <a:prstGeom prst="rect">
            <a:avLst/>
          </a:prstGeom>
          <a:noFill/>
        </p:spPr>
      </p:pic>
      <p:pic>
        <p:nvPicPr>
          <p:cNvPr id="1029" name="Picture 5" descr="C:\Users\Tonys\Pictures\New Zealand\Wiatomo\Lab Promos\Black Labyrinth 0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581400"/>
            <a:ext cx="1981200" cy="2971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81400" y="14478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Went tubing on a river inside of the </a:t>
            </a:r>
            <a:r>
              <a:rPr lang="en-US" dirty="0" err="1" smtClean="0"/>
              <a:t>Waitomo</a:t>
            </a:r>
            <a:r>
              <a:rPr lang="en-US" dirty="0" smtClean="0"/>
              <a:t> Caves. “Glowworms” all over the ceiling, jumped off small waterfalls, crawled through some small passageways, it was really cool!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44196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promo shot but I wanted to show the glowworms, amazing sight, like looking at the stars from 150 feet under ground.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Zealand’s natural beauty </a:t>
            </a:r>
            <a:endParaRPr lang="en-US" dirty="0"/>
          </a:p>
        </p:txBody>
      </p:sp>
      <p:pic>
        <p:nvPicPr>
          <p:cNvPr id="2050" name="Picture 2" descr="C:\Users\Tonys\Pictures\New Zealand\Wiatomo\P8100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371600"/>
            <a:ext cx="4038600" cy="3028693"/>
          </a:xfrm>
          <a:prstGeom prst="rect">
            <a:avLst/>
          </a:prstGeom>
          <a:noFill/>
        </p:spPr>
      </p:pic>
      <p:pic>
        <p:nvPicPr>
          <p:cNvPr id="2052" name="Picture 4" descr="C:\Users\Tonys\Pictures\New Zealand\Wiatomo\P810009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3754185" cy="2815639"/>
          </a:xfrm>
          <a:prstGeom prst="rect">
            <a:avLst/>
          </a:prstGeom>
          <a:noFill/>
        </p:spPr>
      </p:pic>
      <p:pic>
        <p:nvPicPr>
          <p:cNvPr id="2051" name="Picture 3" descr="C:\Users\Tonys\Pictures\New Zealand\Wiatomo\P810007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733800"/>
            <a:ext cx="3982785" cy="29870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	Thank you to everyone who has made this life changing experience possible!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Auckland Mentors: Liam </a:t>
            </a:r>
            <a:r>
              <a:rPr lang="en-US" dirty="0" err="1" smtClean="0"/>
              <a:t>Wotherspoon</a:t>
            </a:r>
            <a:r>
              <a:rPr lang="en-US" dirty="0" smtClean="0"/>
              <a:t>,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  <a:r>
              <a:rPr lang="en-US" dirty="0" err="1" smtClean="0"/>
              <a:t>Dizhur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UCSD Mentor: </a:t>
            </a:r>
            <a:r>
              <a:rPr lang="en-US" dirty="0" err="1" smtClean="0"/>
              <a:t>Lelli</a:t>
            </a:r>
            <a:r>
              <a:rPr lang="en-US" dirty="0" smtClean="0"/>
              <a:t> Van Den </a:t>
            </a:r>
            <a:r>
              <a:rPr lang="en-US" dirty="0" err="1" smtClean="0"/>
              <a:t>Einde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PRIME: Gabriele </a:t>
            </a:r>
            <a:r>
              <a:rPr lang="en-US" dirty="0" err="1" smtClean="0"/>
              <a:t>Wienhausen</a:t>
            </a:r>
            <a:r>
              <a:rPr lang="en-US" dirty="0" smtClean="0"/>
              <a:t>, 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pic>
        <p:nvPicPr>
          <p:cNvPr id="4100" name="Picture 4" descr="C:\Users\Tonys\Pictures\Auckland Pano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0"/>
            <a:ext cx="8839200" cy="1982304"/>
          </a:xfrm>
          <a:prstGeom prst="rect">
            <a:avLst/>
          </a:prstGeom>
          <a:noFill/>
        </p:spPr>
      </p:pic>
      <p:pic>
        <p:nvPicPr>
          <p:cNvPr id="5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0"/>
            <a:ext cx="2667000" cy="685800"/>
          </a:xfrm>
          <a:prstGeom prst="rect">
            <a:avLst/>
          </a:prstGeom>
          <a:noFill/>
        </p:spPr>
      </p:pic>
      <p:pic>
        <p:nvPicPr>
          <p:cNvPr id="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6172200"/>
            <a:ext cx="2767012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1615</TotalTime>
  <Words>237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Anthony Adams </vt:lpstr>
      <vt:lpstr>Experiment</vt:lpstr>
      <vt:lpstr>Securing of URM parapets</vt:lpstr>
      <vt:lpstr>Next Week</vt:lpstr>
      <vt:lpstr>Waitomo Black Water Rafting  </vt:lpstr>
      <vt:lpstr>New Zealand’s natural beauty </vt:lpstr>
      <vt:lpstr>Acknowledgements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Anthony Adams</dc:title>
  <dc:creator>Tonys</dc:creator>
  <cp:lastModifiedBy>Teri Simas</cp:lastModifiedBy>
  <cp:revision>92</cp:revision>
  <dcterms:created xsi:type="dcterms:W3CDTF">2013-07-10T06:39:10Z</dcterms:created>
  <dcterms:modified xsi:type="dcterms:W3CDTF">2013-08-20T23:16:39Z</dcterms:modified>
</cp:coreProperties>
</file>