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9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179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218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2080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258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3447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137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7047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9274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854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618A531-DFF0-46E3-A2AA-AD01DC4AC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930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401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400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644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31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00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976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82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1299E9-D97B-4D4D-956C-0AE9C5055D3A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18A531-DFF0-46E3-A2AA-AD01DC4AC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225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Investigation of Fam20C, A Golgi Casein Kinase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Sharon Grubner</a:t>
            </a:r>
          </a:p>
          <a:p>
            <a:endParaRPr lang="en-US" dirty="0" smtClean="0"/>
          </a:p>
          <a:p>
            <a:r>
              <a:rPr lang="en-US" dirty="0" smtClean="0"/>
              <a:t>National Taiwan University</a:t>
            </a:r>
          </a:p>
          <a:p>
            <a:r>
              <a:rPr lang="en-US" dirty="0" smtClean="0"/>
              <a:t> Weekly report - June 26</a:t>
            </a:r>
            <a:r>
              <a:rPr lang="en-US" baseline="30000" dirty="0" smtClean="0"/>
              <a:t>th</a:t>
            </a:r>
            <a:r>
              <a:rPr lang="en-US" dirty="0" smtClean="0"/>
              <a:t>, 2013</a:t>
            </a:r>
          </a:p>
        </p:txBody>
      </p:sp>
    </p:spTree>
    <p:extLst>
      <p:ext uri="{BB962C8B-B14F-4D97-AF65-F5344CB8AC3E}">
        <p14:creationId xmlns:p14="http://schemas.microsoft.com/office/powerpoint/2010/main" xmlns="" val="120751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Research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broad aim of this research project is to investigate the structure and function of a unique secreted Golgi casein kinase, </a:t>
            </a:r>
            <a:r>
              <a:rPr lang="en-US" dirty="0" smtClean="0"/>
              <a:t>FAM20C.</a:t>
            </a:r>
          </a:p>
          <a:p>
            <a:r>
              <a:rPr lang="en-US" dirty="0" smtClean="0"/>
              <a:t>Mutations </a:t>
            </a:r>
            <a:r>
              <a:rPr lang="en-US" dirty="0"/>
              <a:t>in FAM20C lead to </a:t>
            </a:r>
            <a:r>
              <a:rPr lang="en-US" dirty="0" err="1"/>
              <a:t>osteoclerotic</a:t>
            </a:r>
            <a:r>
              <a:rPr lang="en-US" dirty="0"/>
              <a:t> bone dysplasia in humans, also known as </a:t>
            </a:r>
            <a:r>
              <a:rPr lang="en-US" dirty="0" err="1"/>
              <a:t>Raine</a:t>
            </a:r>
            <a:r>
              <a:rPr lang="en-US" dirty="0"/>
              <a:t> </a:t>
            </a:r>
            <a:r>
              <a:rPr lang="en-US" dirty="0" smtClean="0"/>
              <a:t>syndrome.</a:t>
            </a:r>
          </a:p>
          <a:p>
            <a:r>
              <a:rPr lang="en-US" dirty="0" err="1" smtClean="0"/>
              <a:t>Raine</a:t>
            </a:r>
            <a:r>
              <a:rPr lang="en-US" dirty="0" smtClean="0"/>
              <a:t> </a:t>
            </a:r>
            <a:r>
              <a:rPr lang="en-US" dirty="0"/>
              <a:t>syndrome is characterized by ectopic calcification which increases bone density and often causes death in neonatal </a:t>
            </a:r>
            <a:r>
              <a:rPr lang="en-US" dirty="0" smtClean="0"/>
              <a:t>stages.</a:t>
            </a:r>
          </a:p>
          <a:p>
            <a:r>
              <a:rPr lang="en-US" dirty="0" smtClean="0"/>
              <a:t>Studying </a:t>
            </a:r>
            <a:r>
              <a:rPr lang="en-US" dirty="0"/>
              <a:t>the structure and specifically the ATP binding pocket of FAM20C would allow to better understand its function and better control it for experimental purposes, and perhaps for a later drug discovery project.</a:t>
            </a:r>
          </a:p>
        </p:txBody>
      </p:sp>
    </p:spTree>
    <p:extLst>
      <p:ext uri="{BB962C8B-B14F-4D97-AF65-F5344CB8AC3E}">
        <p14:creationId xmlns:p14="http://schemas.microsoft.com/office/powerpoint/2010/main" xmlns="" val="386663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have accomplished this week…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0501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Set up and ran all the necessary programs and tools on my personal laptop, gained access to the supercomputer in Texas, connected through VPN to the computer at </a:t>
            </a:r>
            <a:r>
              <a:rPr lang="en-US" dirty="0" err="1" smtClean="0"/>
              <a:t>Amaro’s</a:t>
            </a:r>
            <a:r>
              <a:rPr lang="en-US" dirty="0" smtClean="0"/>
              <a:t> lab, as well as the computer in NTU.</a:t>
            </a:r>
            <a:br>
              <a:rPr lang="en-US" dirty="0" smtClean="0"/>
            </a:br>
            <a:r>
              <a:rPr lang="en-US" dirty="0" smtClean="0"/>
              <a:t>(Not as easy as it sounds with a PC)</a:t>
            </a:r>
          </a:p>
          <a:p>
            <a:r>
              <a:rPr lang="en-US" dirty="0" smtClean="0"/>
              <a:t>Ran an entire week of free dynamics simulations- restarted every 24 hours from the last step.</a:t>
            </a:r>
          </a:p>
          <a:p>
            <a:r>
              <a:rPr lang="en-US" dirty="0" smtClean="0"/>
              <a:t>Practiced using </a:t>
            </a:r>
            <a:r>
              <a:rPr lang="en-US" dirty="0" err="1" smtClean="0"/>
              <a:t>AutoDock</a:t>
            </a:r>
            <a:r>
              <a:rPr lang="en-US" dirty="0" smtClean="0"/>
              <a:t> with a different and more simple protein than Fam20C.</a:t>
            </a:r>
          </a:p>
          <a:p>
            <a:r>
              <a:rPr lang="en-US" dirty="0" smtClean="0"/>
              <a:t>Read papers about clustering, Fam20C function and structure, and other tools I may use later on.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My progress is being updated on a daily basis and shared with my mentors on </a:t>
            </a:r>
            <a:r>
              <a:rPr lang="en-US" dirty="0" err="1" smtClean="0"/>
              <a:t>Evernote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217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Goals for the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the next week I intend to finish running the first free dynamics simulation (~200ns).</a:t>
            </a:r>
          </a:p>
          <a:p>
            <a:r>
              <a:rPr lang="en-US" dirty="0" smtClean="0"/>
              <a:t>While the other 2 simulations are running, analyze  the variation in bond lengths of specific amino acid residues in the ATP binding pocket of FAM20C.</a:t>
            </a:r>
          </a:p>
          <a:p>
            <a:r>
              <a:rPr lang="en-US" dirty="0" smtClean="0"/>
              <a:t>The above will be conducted using the .</a:t>
            </a:r>
            <a:r>
              <a:rPr lang="en-US" dirty="0" err="1" smtClean="0"/>
              <a:t>dcd</a:t>
            </a:r>
            <a:r>
              <a:rPr lang="en-US" dirty="0" smtClean="0"/>
              <a:t> file from the first simulation in VMD.</a:t>
            </a:r>
          </a:p>
          <a:p>
            <a:r>
              <a:rPr lang="en-US" dirty="0" smtClean="0"/>
              <a:t>Continue practicing </a:t>
            </a:r>
            <a:r>
              <a:rPr lang="en-US" dirty="0" err="1" smtClean="0"/>
              <a:t>AutoDock</a:t>
            </a:r>
            <a:r>
              <a:rPr lang="en-US" dirty="0" smtClean="0"/>
              <a:t> with different proteins, such as PKA with </a:t>
            </a:r>
            <a:r>
              <a:rPr lang="en-US" dirty="0" err="1" smtClean="0"/>
              <a:t>staurosporine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Read about other tools/methods I will use later on for my project, such as: steered molecular dynamics, umbrella sampling.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34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916" y="2720662"/>
            <a:ext cx="10018713" cy="1752599"/>
          </a:xfrm>
        </p:spPr>
        <p:txBody>
          <a:bodyPr/>
          <a:lstStyle/>
          <a:p>
            <a:r>
              <a:rPr lang="en-US" dirty="0" smtClean="0"/>
              <a:t>The next slides may explain why I love Taiwan so much…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756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1133341"/>
            <a:ext cx="12211544" cy="57086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2447" y="104902"/>
            <a:ext cx="858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people in Taiwan are very friendly :)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373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5678" y="3144739"/>
            <a:ext cx="4945028" cy="3693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b="16111"/>
          <a:stretch/>
        </p:blipFill>
        <p:spPr>
          <a:xfrm>
            <a:off x="0" y="3284113"/>
            <a:ext cx="3164129" cy="35539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0566"/>
            <a:ext cx="6352236" cy="35826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075" y="2683074"/>
            <a:ext cx="325191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Our new Taiwanese friend, who is a graphic designer, shared one of his drawings with us…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82063" y="6259132"/>
            <a:ext cx="153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Our daily treat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73510" y="6191726"/>
            <a:ext cx="279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We forgot to take our umbrellas that day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87792" y="0"/>
            <a:ext cx="6304208" cy="63042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21262" y="6191726"/>
            <a:ext cx="4670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Interesting dinner at the Modern Toilet restaurant with two NTU students</a:t>
            </a:r>
            <a:endParaRPr lang="en-US" b="1" dirty="0"/>
          </a:p>
        </p:txBody>
      </p:sp>
      <p:sp>
        <p:nvSpPr>
          <p:cNvPr id="13" name="Down Arrow 12"/>
          <p:cNvSpPr/>
          <p:nvPr/>
        </p:nvSpPr>
        <p:spPr>
          <a:xfrm rot="10800000">
            <a:off x="11436439" y="6247966"/>
            <a:ext cx="373487" cy="533849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02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1524</TotalTime>
  <Words>331</Words>
  <Application>Microsoft Office PowerPoint</Application>
  <PresentationFormat>Custom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Structure Investigation of Fam20C, A Golgi Casein Kinase</vt:lpstr>
      <vt:lpstr>My Research Project</vt:lpstr>
      <vt:lpstr>What I have accomplished this week…</vt:lpstr>
      <vt:lpstr>Goals for the Next Week</vt:lpstr>
      <vt:lpstr>The next slides may explain why I love Taiwan so much…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Investigation of Fam20C, A Golgi Casein Kinase</dc:title>
  <dc:creator>Sharon Grubner</dc:creator>
  <cp:lastModifiedBy>Teri Simas</cp:lastModifiedBy>
  <cp:revision>16</cp:revision>
  <dcterms:created xsi:type="dcterms:W3CDTF">2013-06-24T11:59:49Z</dcterms:created>
  <dcterms:modified xsi:type="dcterms:W3CDTF">2013-06-27T16:50:55Z</dcterms:modified>
</cp:coreProperties>
</file>