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68CD283-103F-4DE8-BAE7-3B2C640D61FC}" type="datetimeFigureOut">
              <a:rPr lang="en-US" smtClean="0"/>
              <a:pPr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003047-3B66-4E8E-AA28-2A6535FE9D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and Integration of Virtual Clusters onto </a:t>
            </a:r>
            <a:r>
              <a:rPr lang="en-US" dirty="0" err="1" smtClean="0"/>
              <a:t>Pragma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0" y="5410200"/>
            <a:ext cx="2438400" cy="762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NAIST  Nara, Japan</a:t>
            </a:r>
          </a:p>
          <a:p>
            <a:r>
              <a:rPr lang="en-US" sz="1400" dirty="0" smtClean="0"/>
              <a:t>Kevin Lam  07/10/13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2: Setbacks and Reinstallation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Originally allocated hard drive space was too small. There was no way to add to the pre-existing space. The only option was to do a clean wipe of the hard drive while saving the ISO images of the OS’s.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new OS was installed. All four virtual machines were reconfigured using ISO images.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few problems involving SSH, internet, and network bridging were fixed.</a:t>
            </a:r>
          </a:p>
          <a:p>
            <a:endParaRPr lang="en-US" dirty="0" smtClean="0"/>
          </a:p>
          <a:p>
            <a:r>
              <a:rPr lang="en-US" dirty="0" smtClean="0"/>
              <a:t>Dock6 </a:t>
            </a:r>
            <a:r>
              <a:rPr lang="en-US" dirty="0" smtClean="0"/>
              <a:t>was installed on each virtual machine despite initial problems.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DOCK test runs need to be done. There are currently problems using the </a:t>
            </a:r>
            <a:r>
              <a:rPr lang="en-US" dirty="0" err="1" smtClean="0"/>
              <a:t>mpirun</a:t>
            </a:r>
            <a:r>
              <a:rPr lang="en-US" dirty="0" smtClean="0"/>
              <a:t> command due to having no output. </a:t>
            </a:r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smtClean="0"/>
              <a:t>grid and amber need to be tested. A method of separating both these tests needs to be done since </a:t>
            </a:r>
            <a:r>
              <a:rPr lang="en-US" dirty="0" err="1" smtClean="0"/>
              <a:t>mpirun</a:t>
            </a:r>
            <a:r>
              <a:rPr lang="en-US" dirty="0" smtClean="0"/>
              <a:t> only runs jobs according to the program set—which is DOCK in this case.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will continue looking into how to integrate our virtual cluster into the NAIST clusters.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9848"/>
          </a:xfrm>
        </p:spPr>
        <p:txBody>
          <a:bodyPr/>
          <a:lstStyle/>
          <a:p>
            <a:r>
              <a:rPr lang="en-US" dirty="0" smtClean="0"/>
              <a:t>Exploring the Culture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828800"/>
            <a:ext cx="28420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752600"/>
            <a:ext cx="2944117" cy="221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8977" y="1676400"/>
            <a:ext cx="304502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962400"/>
            <a:ext cx="3048000" cy="228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3962400"/>
            <a:ext cx="284202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3962400"/>
            <a:ext cx="284202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would like to thank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graduates, professors, and assistant professors in our lab for being welcoming and helpful.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Haga</a:t>
            </a:r>
            <a:r>
              <a:rPr lang="en-US" dirty="0" smtClean="0">
                <a:solidFill>
                  <a:schemeClr val="tx1"/>
                </a:solidFill>
              </a:rPr>
              <a:t> for his guidance and providing us with this opportunity.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Professor </a:t>
            </a:r>
            <a:r>
              <a:rPr lang="en-US" dirty="0" smtClean="0">
                <a:solidFill>
                  <a:schemeClr val="tx1"/>
                </a:solidFill>
              </a:rPr>
              <a:t>Ichikawa for all the time he spent helping us whether with questions or about Japan. 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PRIME </a:t>
            </a:r>
            <a:r>
              <a:rPr lang="en-US" dirty="0" smtClean="0">
                <a:solidFill>
                  <a:schemeClr val="tx1"/>
                </a:solidFill>
              </a:rPr>
              <a:t>staff for organizing this trip and making it possible.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NAIST </a:t>
            </a:r>
            <a:r>
              <a:rPr lang="en-US" dirty="0" smtClean="0">
                <a:solidFill>
                  <a:schemeClr val="tx1"/>
                </a:solidFill>
              </a:rPr>
              <a:t>for providing the accommodations.</a:t>
            </a: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UCSD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</TotalTime>
  <Words>258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Installation and Integration of Virtual Clusters onto Pragma Grid</vt:lpstr>
      <vt:lpstr>Week 2: Setbacks and Reinstallation</vt:lpstr>
      <vt:lpstr>Coming Up Next Week</vt:lpstr>
      <vt:lpstr>Exploring the Culture</vt:lpstr>
      <vt:lpstr>Acknowledgements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and Integration of Virtual Clusters onto Pragma Grid</dc:title>
  <dc:creator>Kevin</dc:creator>
  <cp:lastModifiedBy>Teri Simas</cp:lastModifiedBy>
  <cp:revision>11</cp:revision>
  <dcterms:created xsi:type="dcterms:W3CDTF">2013-07-09T11:58:10Z</dcterms:created>
  <dcterms:modified xsi:type="dcterms:W3CDTF">2013-07-18T17:10:43Z</dcterms:modified>
</cp:coreProperties>
</file>