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115E387-26DB-4857-83C0-13560FA9C58A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691359C-273D-4C0C-8D9E-82F157D96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and Integration of Virtual Clusters onto </a:t>
            </a:r>
            <a:r>
              <a:rPr lang="en-US" dirty="0" err="1" smtClean="0"/>
              <a:t>Pragma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410200"/>
            <a:ext cx="2743200" cy="457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NAIST  Nara, Japan</a:t>
            </a:r>
          </a:p>
          <a:p>
            <a:r>
              <a:rPr lang="en-US" dirty="0" smtClean="0"/>
              <a:t>Kevin Lam  07/17/13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Week 5: Finishing the Tests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409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was a problem with assigning different tasks to each virtual machine. The cause seemed to stem from Open MPI not being compatible with Dock6. </a:t>
            </a:r>
            <a:endParaRPr lang="en-US" dirty="0" smtClean="0">
              <a:solidFill>
                <a:schemeClr val="accent3"/>
              </a:solidFill>
            </a:endParaRPr>
          </a:p>
          <a:p>
            <a:pPr marL="630936" lvl="2" indent="-256032">
              <a:buClr>
                <a:schemeClr val="accent3"/>
              </a:buClr>
              <a:buFont typeface="Wingdings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630936" lvl="2" indent="-256032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MPICH</a:t>
            </a:r>
            <a:r>
              <a:rPr lang="en-US" sz="2800" dirty="0" smtClean="0">
                <a:solidFill>
                  <a:schemeClr val="tx1"/>
                </a:solidFill>
              </a:rPr>
              <a:t>, another implementation of MPI, was installed and used instead. </a:t>
            </a:r>
          </a:p>
          <a:p>
            <a:endParaRPr lang="en-US" dirty="0" smtClean="0"/>
          </a:p>
          <a:p>
            <a:r>
              <a:rPr lang="en-US" dirty="0" smtClean="0"/>
              <a:t>firewall </a:t>
            </a:r>
            <a:r>
              <a:rPr lang="en-US" dirty="0" smtClean="0"/>
              <a:t>problem which prevented jobs from being sent out was declared a non-issue. It would be taken down for local cluster usage. During and after the integration onto public clusters, a solution would be devised.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Dock6.2 </a:t>
            </a:r>
            <a:r>
              <a:rPr lang="en-US" dirty="0" smtClean="0"/>
              <a:t>was upgraded to Dock6.6, the newest version.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order to determine the variability in results, Dock6.6 and Dock6.2 were run using the compounds from the Dock5 test suite.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5: Finishing the </a:t>
            </a:r>
            <a:r>
              <a:rPr lang="en-US" dirty="0" smtClean="0"/>
              <a:t>Tests  </a:t>
            </a:r>
            <a:r>
              <a:rPr lang="en-US" sz="3100" dirty="0" smtClean="0"/>
              <a:t>(Continued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previous prime student, </a:t>
            </a:r>
            <a:r>
              <a:rPr lang="en-US" dirty="0" err="1" smtClean="0"/>
              <a:t>Wen</a:t>
            </a:r>
            <a:r>
              <a:rPr lang="en-US" dirty="0" smtClean="0"/>
              <a:t>-</a:t>
            </a:r>
            <a:r>
              <a:rPr lang="en-US" dirty="0" err="1" smtClean="0"/>
              <a:t>wai</a:t>
            </a:r>
            <a:r>
              <a:rPr lang="en-US" dirty="0" smtClean="0"/>
              <a:t>, did research on virtual clusters. Her tests compared the results from running docking simulations on physical clusters against the results from running them on her virtual clusters. </a:t>
            </a:r>
            <a:endParaRPr lang="en-US" dirty="0" smtClean="0"/>
          </a:p>
          <a:p>
            <a:endParaRPr lang="en-US" dirty="0" smtClean="0"/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Our results from running the same proteins on Dock6.6 were compared to the results from the physical clusters.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MPICH and Dock6.6 were compatible. They were able to run on all of the virtual machines. Different tasks were also assigned to individual machines.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66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792"/>
          <a:ext cx="7924799" cy="4343407"/>
        </p:xfrm>
        <a:graphic>
          <a:graphicData uri="http://schemas.openxmlformats.org/drawingml/2006/table">
            <a:tbl>
              <a:tblPr/>
              <a:tblGrid>
                <a:gridCol w="1215030"/>
                <a:gridCol w="1658309"/>
                <a:gridCol w="841910"/>
                <a:gridCol w="841910"/>
                <a:gridCol w="841910"/>
                <a:gridCol w="841910"/>
                <a:gridCol w="841910"/>
                <a:gridCol w="841910"/>
              </a:tblGrid>
              <a:tr h="31531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Zinc ID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Wen-Wai's Results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9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Dock 6.6 Results (Grid)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nacona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komolongma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ocikbpra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aurora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cafe01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tea01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ZINC01848623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-34.026436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-35.2521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-34.4409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-35.0997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-34.4409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-34.4409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-34.4409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ZINC02083231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-44.266804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-42.2036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-46.1498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-41.4461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-43.9064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-43.9064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-43.9064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ZINC02456177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-37.730396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-36.0761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-37.1865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-37.2845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-37.1865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-37.1865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-37.1865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ZINC02458587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-37.829681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-37.0460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-37.0550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-36.8695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-37.0550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-37.0550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-37.0550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ZINC02503026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-44.439392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-47.7727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-46.2988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-46.5274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-46.2988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-46.2988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-46.2988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ZINC02537757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-39.424751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-42.4642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-41.2761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-39.5110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-41.2761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-41.2761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-41.2761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ZINC02578134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-36.839134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-36.7535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-37.4258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-37.3485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-37.4258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-37.4258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-37.4258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ZINC02596543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-36.78804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-34.7700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-34.0362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-34.0989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-34.0362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-34.0362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-34.0362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ZINC02617573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-48.245319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-42.5656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-44.0922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-44.8222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-42.4202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-42.4202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-42.4202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ZINC02641177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-37.118263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-34.4492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-38.3643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-38.3523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-38.3643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-38.3643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-38.3643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ZINC02834453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-41.892967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-45.3393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-40.6925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-41.2453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-45.7385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-45.7385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-45.7385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799" y="1828800"/>
          <a:ext cx="7772402" cy="4368793"/>
        </p:xfrm>
        <a:graphic>
          <a:graphicData uri="http://schemas.openxmlformats.org/drawingml/2006/table">
            <a:tbl>
              <a:tblPr/>
              <a:tblGrid>
                <a:gridCol w="796578"/>
                <a:gridCol w="1327629"/>
                <a:gridCol w="1246816"/>
                <a:gridCol w="995722"/>
                <a:gridCol w="1327629"/>
                <a:gridCol w="1039014"/>
                <a:gridCol w="1039014"/>
              </a:tblGrid>
              <a:tr h="1747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PDB Code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Dock 5 Published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Dock 6.2 Test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Dock 6.6 Test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Dock 5 Published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Dock 6.2 Test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Dock 6.6 Test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Grid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Amber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1A28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-55.51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-49.88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-51.58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-53.91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-53.85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-53.03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1ABE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-37.50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-36.81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-34.54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-43.79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-44.32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-41.83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1ABF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-37.96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-31.90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-33.37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-43.56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-43.87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-39.73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1ACJ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-42.28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-40.30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-42.34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-42.28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-40.42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-42.51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1ACM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-68.42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-67.29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-66.22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-74.76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-75.40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-70.85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1AI5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-29.88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-29.06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-29.12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-31.53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-31.39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-29.65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1AOE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-41.32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-41.21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-41.49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-42.08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-42.04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-41.60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1AQW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-26.56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-26.41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-23.04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-27.64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-27.58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-25.96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1AZM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-45.53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-56.85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-56.24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-47.84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-63.09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-61.68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1BYG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-55.29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-53.01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-46.29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-59.05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-59.03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-48.17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1C5C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-62.27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-63.44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-61.22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-62.95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-64.02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-62.31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1C5X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-47.85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-48.66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-48.85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-50.95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-50.97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-50.62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1C83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-61.75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-60.96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-61.71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-62.95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-63.09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-59.08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1CBX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-92.87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-92.15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-94.00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-94.82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-82.36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-61.80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1CIL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-55.43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-67.16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-64.10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-56.49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-75.83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-72.82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2GBP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-39.83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-26.45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-31.40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-49.57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-49.63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-46.71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2H4N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-62.59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-60.94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-61.22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-66.48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-66.19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-62.97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2MCP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-28.22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-28.31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-28.69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-32.74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-32.51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-30.84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2PCP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-41.77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-36.30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-32.52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-40.03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-39.41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-37.85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2PK4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-25.28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-25.01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-24.67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-27.92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-27.68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-26.77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3GPB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-49.89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-44.36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-46.15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-55.99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-56.05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-51.69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3HVT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-43.32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-36.92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-42.51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-44.97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-44.96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-42.13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4AAH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-46.15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-43.54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-50.37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-51.07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-56.38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-47.65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4LBD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-72.63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-71.37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-72.79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-73.05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-73.89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-72.20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4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5ABP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-33.62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-32.18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-36.01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-48.02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-48.49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-48.01</a:t>
                      </a:r>
                    </a:p>
                  </a:txBody>
                  <a:tcPr marL="6773" marR="6773" marT="677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need to be evaluated to ensure that the tests are precise if  not accurate. 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soon as that is done, the virtual cluster can be moved to the NAIST cluster.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firewall issue will then need to be fixed.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066800"/>
          </a:xfrm>
        </p:spPr>
        <p:txBody>
          <a:bodyPr/>
          <a:lstStyle/>
          <a:p>
            <a:r>
              <a:rPr lang="en-US" dirty="0" smtClean="0"/>
              <a:t>Exploring the Culture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114800"/>
            <a:ext cx="4301067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222" y="4114800"/>
            <a:ext cx="3508242" cy="237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905000"/>
            <a:ext cx="3581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467600" cy="48219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UCSD + PRIME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Jason </a:t>
            </a:r>
            <a:r>
              <a:rPr lang="en-US" dirty="0" err="1" smtClean="0">
                <a:solidFill>
                  <a:schemeClr val="tx1"/>
                </a:solidFill>
              </a:rPr>
              <a:t>Haga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Gabriele </a:t>
            </a:r>
            <a:r>
              <a:rPr lang="en-US" dirty="0" err="1" smtClean="0">
                <a:solidFill>
                  <a:schemeClr val="tx1"/>
                </a:solidFill>
              </a:rPr>
              <a:t>Wienhausen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Peter </a:t>
            </a:r>
            <a:r>
              <a:rPr lang="en-US" dirty="0" err="1" smtClean="0">
                <a:solidFill>
                  <a:schemeClr val="tx1"/>
                </a:solidFill>
              </a:rPr>
              <a:t>Arzberger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Teri </a:t>
            </a:r>
            <a:r>
              <a:rPr lang="en-US" dirty="0" err="1" smtClean="0">
                <a:solidFill>
                  <a:schemeClr val="tx1"/>
                </a:solidFill>
              </a:rPr>
              <a:t>Simas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Tricia Taylor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Jim Galvin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Wen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wai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Yim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Olivia Yang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Joshua Wei</a:t>
            </a:r>
          </a:p>
          <a:p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smtClean="0"/>
              <a:t>Institute (NAIST)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Kohei</a:t>
            </a:r>
            <a:r>
              <a:rPr lang="en-US" dirty="0" smtClean="0">
                <a:solidFill>
                  <a:schemeClr val="tx1"/>
                </a:solidFill>
              </a:rPr>
              <a:t> Ichikawa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Hajimu</a:t>
            </a:r>
            <a:r>
              <a:rPr lang="en-US" dirty="0" smtClean="0">
                <a:solidFill>
                  <a:schemeClr val="tx1"/>
                </a:solidFill>
              </a:rPr>
              <a:t> Iida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Funding</a:t>
            </a:r>
            <a:endParaRPr lang="en-US" dirty="0" smtClean="0"/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JASSO 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National Science Foundation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</TotalTime>
  <Words>853</Words>
  <Application>Microsoft Office PowerPoint</Application>
  <PresentationFormat>On-screen Show (4:3)</PresentationFormat>
  <Paragraphs>330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Installation and Integration of Virtual Clusters onto Pragma Grid</vt:lpstr>
      <vt:lpstr>Week 5: Finishing the Tests </vt:lpstr>
      <vt:lpstr>Week 5: Finishing the Tests  (Continued)</vt:lpstr>
      <vt:lpstr>Results</vt:lpstr>
      <vt:lpstr>Results</vt:lpstr>
      <vt:lpstr>Coming Up Next Week</vt:lpstr>
      <vt:lpstr>Exploring the Culture</vt:lpstr>
      <vt:lpstr>Acknowledgments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Integration of Virtual Clusters onto Pragma Grid</dc:title>
  <dc:creator>Kevin</dc:creator>
  <cp:lastModifiedBy>Teri Simas</cp:lastModifiedBy>
  <cp:revision>13</cp:revision>
  <dcterms:created xsi:type="dcterms:W3CDTF">2013-07-23T11:51:10Z</dcterms:created>
  <dcterms:modified xsi:type="dcterms:W3CDTF">2013-07-25T17:33:30Z</dcterms:modified>
</cp:coreProperties>
</file>