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51C9008-EB56-422B-95EE-F3DD84E06BE8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5B6F177-3BF2-4D78-A67A-C9DF6813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9008-EB56-422B-95EE-F3DD84E06BE8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F177-3BF2-4D78-A67A-C9DF6813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9008-EB56-422B-95EE-F3DD84E06BE8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F177-3BF2-4D78-A67A-C9DF6813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9008-EB56-422B-95EE-F3DD84E06BE8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F177-3BF2-4D78-A67A-C9DF6813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9008-EB56-422B-95EE-F3DD84E06BE8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F177-3BF2-4D78-A67A-C9DF6813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9008-EB56-422B-95EE-F3DD84E06BE8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F177-3BF2-4D78-A67A-C9DF6813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51C9008-EB56-422B-95EE-F3DD84E06BE8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5B6F177-3BF2-4D78-A67A-C9DF681371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51C9008-EB56-422B-95EE-F3DD84E06BE8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5B6F177-3BF2-4D78-A67A-C9DF6813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9008-EB56-422B-95EE-F3DD84E06BE8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F177-3BF2-4D78-A67A-C9DF6813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9008-EB56-422B-95EE-F3DD84E06BE8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F177-3BF2-4D78-A67A-C9DF6813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9008-EB56-422B-95EE-F3DD84E06BE8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F177-3BF2-4D78-A67A-C9DF6813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51C9008-EB56-422B-95EE-F3DD84E06BE8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5B6F177-3BF2-4D78-A67A-C9DF6813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Installation and Integration of Virtual Clusters onto </a:t>
            </a:r>
            <a:r>
              <a:rPr lang="en-US" dirty="0" err="1" smtClean="0"/>
              <a:t>Pragma</a:t>
            </a:r>
            <a:r>
              <a:rPr lang="en-US" dirty="0" smtClean="0"/>
              <a:t> Grid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5410200"/>
            <a:ext cx="1981200" cy="685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NAIST  Nara, Japan</a:t>
            </a:r>
          </a:p>
          <a:p>
            <a:r>
              <a:rPr lang="en-US" dirty="0" smtClean="0"/>
              <a:t>Kevin Lam  08/13/13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7: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PRAGMA administrator uploaded our 32 bit virtual machines </a:t>
            </a:r>
            <a:r>
              <a:rPr lang="en-US" dirty="0" err="1" smtClean="0"/>
              <a:t>Masternode</a:t>
            </a:r>
            <a:r>
              <a:rPr lang="en-US" dirty="0" smtClean="0"/>
              <a:t> and Slavenode1 onto the Rocks server. Our Rocks accounts were also linked with the virtual machines.</a:t>
            </a:r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This was initially uploaded to see if there were any changes that were necessary in order to ensure the machines were running properly. </a:t>
            </a:r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The virtual hard disk space was expanded from 8GB to 30GB. A user account, duck1, was created on both machines. Dock and MPICH were tested to see whether it would run. </a:t>
            </a:r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The changed virtual machine along with the necessary .xml file were sent back to the PRAGMA administrator to be </a:t>
            </a:r>
            <a:r>
              <a:rPr lang="en-US" dirty="0" err="1" smtClean="0">
                <a:solidFill>
                  <a:schemeClr val="tx1"/>
                </a:solidFill>
              </a:rPr>
              <a:t>reuploaded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Up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waiting for results from the PRAGMA administrator. If all things go as planned, 2 machines will be uploaded onto Rocks and 2 machines will be uploaded onto non-UCSD clusters. </a:t>
            </a:r>
          </a:p>
          <a:p>
            <a:r>
              <a:rPr lang="en-US" dirty="0" smtClean="0"/>
              <a:t>N2N will need to be setup as soon as the machines are all uploaded.</a:t>
            </a:r>
          </a:p>
          <a:p>
            <a:r>
              <a:rPr lang="en-US" dirty="0" smtClean="0"/>
              <a:t>Power point presentation for the lab needs to be done.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Exploring the Culture</a:t>
            </a:r>
            <a:endParaRPr lang="en-US" dirty="0"/>
          </a:p>
        </p:txBody>
      </p:sp>
      <p:pic>
        <p:nvPicPr>
          <p:cNvPr id="1026" name="Picture 2" descr="G:\DCIM\100_PANA\P1000517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4196208" cy="2362200"/>
          </a:xfrm>
          <a:prstGeom prst="rect">
            <a:avLst/>
          </a:prstGeom>
          <a:noFill/>
        </p:spPr>
      </p:pic>
      <p:pic>
        <p:nvPicPr>
          <p:cNvPr id="1027" name="Picture 3" descr="G:\DCIM\100_PANA\P10005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371600"/>
            <a:ext cx="3044464" cy="2895600"/>
          </a:xfrm>
          <a:prstGeom prst="rect">
            <a:avLst/>
          </a:prstGeom>
          <a:noFill/>
        </p:spPr>
      </p:pic>
      <p:pic>
        <p:nvPicPr>
          <p:cNvPr id="1028" name="Picture 4" descr="G:\DCIM\100_PANA\P100052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733800"/>
            <a:ext cx="3195096" cy="2514600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3733800"/>
            <a:ext cx="1778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4191000"/>
            <a:ext cx="3581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5400000">
            <a:off x="6149975" y="1774825"/>
            <a:ext cx="28638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UCSD + PRIME</a:t>
            </a:r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Dr. Jason </a:t>
            </a:r>
            <a:r>
              <a:rPr lang="en-US" dirty="0" err="1" smtClean="0">
                <a:solidFill>
                  <a:schemeClr val="tx1"/>
                </a:solidFill>
              </a:rPr>
              <a:t>Haga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Dr. Gabriele </a:t>
            </a:r>
            <a:r>
              <a:rPr lang="en-US" dirty="0" err="1" smtClean="0">
                <a:solidFill>
                  <a:schemeClr val="tx1"/>
                </a:solidFill>
              </a:rPr>
              <a:t>Wienhausen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Dr. Peter </a:t>
            </a:r>
            <a:r>
              <a:rPr lang="en-US" dirty="0" err="1" smtClean="0">
                <a:solidFill>
                  <a:schemeClr val="tx1"/>
                </a:solidFill>
              </a:rPr>
              <a:t>Arzberger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Teri </a:t>
            </a:r>
            <a:r>
              <a:rPr lang="en-US" dirty="0" err="1" smtClean="0">
                <a:solidFill>
                  <a:schemeClr val="tx1"/>
                </a:solidFill>
              </a:rPr>
              <a:t>Simas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Tricia Taylor</a:t>
            </a:r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Jim Galvin</a:t>
            </a:r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</a:rPr>
              <a:t>Wen-wai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Yim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Olivia Yang</a:t>
            </a:r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Joshua Wei</a:t>
            </a:r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</a:rPr>
              <a:t>Nadya</a:t>
            </a:r>
            <a:r>
              <a:rPr lang="en-US" dirty="0" smtClean="0">
                <a:solidFill>
                  <a:schemeClr val="tx1"/>
                </a:solidFill>
              </a:rPr>
              <a:t> Williams</a:t>
            </a:r>
          </a:p>
          <a:p>
            <a:r>
              <a:rPr lang="en-US" dirty="0" smtClean="0"/>
              <a:t>Host Institute (NAIST)</a:t>
            </a:r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Dr. </a:t>
            </a:r>
            <a:r>
              <a:rPr lang="en-US" dirty="0" err="1" smtClean="0">
                <a:solidFill>
                  <a:schemeClr val="tx1"/>
                </a:solidFill>
              </a:rPr>
              <a:t>Kohei</a:t>
            </a:r>
            <a:r>
              <a:rPr lang="en-US" dirty="0" smtClean="0">
                <a:solidFill>
                  <a:schemeClr val="tx1"/>
                </a:solidFill>
              </a:rPr>
              <a:t> Ichikawa</a:t>
            </a:r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Dr. </a:t>
            </a:r>
            <a:r>
              <a:rPr lang="en-US" dirty="0" err="1" smtClean="0">
                <a:solidFill>
                  <a:schemeClr val="tx1"/>
                </a:solidFill>
              </a:rPr>
              <a:t>Hajimu</a:t>
            </a:r>
            <a:r>
              <a:rPr lang="en-US" dirty="0" smtClean="0">
                <a:solidFill>
                  <a:schemeClr val="tx1"/>
                </a:solidFill>
              </a:rPr>
              <a:t> Iida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Funding</a:t>
            </a:r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JASSO </a:t>
            </a:r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National Science Foundation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75</TotalTime>
  <Words>245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Installation and Integration of Virtual Clusters onto Pragma Grid</vt:lpstr>
      <vt:lpstr>Week 7: Deployment</vt:lpstr>
      <vt:lpstr>Coming Up Next Week</vt:lpstr>
      <vt:lpstr>Exploring the Culture</vt:lpstr>
      <vt:lpstr>Acknowledgment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and Integration of Virtual Clusters onto Pragma Grid</dc:title>
  <dc:creator>Kevin</dc:creator>
  <cp:lastModifiedBy>Kevin</cp:lastModifiedBy>
  <cp:revision>5</cp:revision>
  <dcterms:created xsi:type="dcterms:W3CDTF">2013-08-13T04:17:34Z</dcterms:created>
  <dcterms:modified xsi:type="dcterms:W3CDTF">2013-08-13T17:12:47Z</dcterms:modified>
</cp:coreProperties>
</file>