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915A-D407-4B63-AE47-8EC9943EFCFD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E8B-DB06-4F15-848C-08C874C8D4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028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915A-D407-4B63-AE47-8EC9943EFCFD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E8B-DB06-4F15-848C-08C874C8D4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344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915A-D407-4B63-AE47-8EC9943EFCFD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E8B-DB06-4F15-848C-08C874C8D4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3840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915A-D407-4B63-AE47-8EC9943EFCFD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E8B-DB06-4F15-848C-08C874C8D4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901487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915A-D407-4B63-AE47-8EC9943EFCFD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E8B-DB06-4F15-848C-08C874C8D4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5300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915A-D407-4B63-AE47-8EC9943EFCFD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E8B-DB06-4F15-848C-08C874C8D4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1430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915A-D407-4B63-AE47-8EC9943EFCFD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E8B-DB06-4F15-848C-08C874C8D4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8260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915A-D407-4B63-AE47-8EC9943EFCFD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E8B-DB06-4F15-848C-08C874C8D4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8870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915A-D407-4B63-AE47-8EC9943EFCFD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E8B-DB06-4F15-848C-08C874C8D4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897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915A-D407-4B63-AE47-8EC9943EFCFD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E8B-DB06-4F15-848C-08C874C8D4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469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915A-D407-4B63-AE47-8EC9943EFCFD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E8B-DB06-4F15-848C-08C874C8D4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293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915A-D407-4B63-AE47-8EC9943EFCFD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E8B-DB06-4F15-848C-08C874C8D4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284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915A-D407-4B63-AE47-8EC9943EFCFD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E8B-DB06-4F15-848C-08C874C8D4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35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915A-D407-4B63-AE47-8EC9943EFCFD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E8B-DB06-4F15-848C-08C874C8D4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994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915A-D407-4B63-AE47-8EC9943EFCFD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E8B-DB06-4F15-848C-08C874C8D4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523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915A-D407-4B63-AE47-8EC9943EFCFD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E8B-DB06-4F15-848C-08C874C8D4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01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915A-D407-4B63-AE47-8EC9943EFCFD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E8B-DB06-4F15-848C-08C874C8D4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12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FB6915A-D407-4B63-AE47-8EC9943EFCFD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F4E8B-DB06-4F15-848C-08C874C8D4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4195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4587" y="1175277"/>
            <a:ext cx="4081807" cy="854437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Fabian Lema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6735650" y="6156102"/>
            <a:ext cx="448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*I’m not set on the </a:t>
            </a:r>
            <a:r>
              <a:rPr lang="en-US" dirty="0" smtClean="0"/>
              <a:t>title </a:t>
            </a:r>
            <a:r>
              <a:rPr lang="en-US" dirty="0" smtClean="0"/>
              <a:t>of the project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509160" y="664336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W1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54587" y="2627737"/>
            <a:ext cx="57837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Remote Monitoring of Android Devices*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554587" y="4709552"/>
            <a:ext cx="71984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University Of Queensland, Australia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53" t="4069" r="1729" b="6945"/>
          <a:stretch/>
        </p:blipFill>
        <p:spPr>
          <a:xfrm>
            <a:off x="6748530" y="1768521"/>
            <a:ext cx="4018208" cy="2816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32260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Monitoring of Android Devices*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3139038"/>
            <a:ext cx="8946541" cy="2179938"/>
          </a:xfrm>
        </p:spPr>
        <p:txBody>
          <a:bodyPr/>
          <a:lstStyle/>
          <a:p>
            <a:r>
              <a:rPr lang="en-US" dirty="0" smtClean="0"/>
              <a:t>The purpose of this project is to use the INCA Software to automatically and periodically monitor services on remote Android devices.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09160" y="664336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95261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Monitoring of Android Devices*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4" y="2204702"/>
            <a:ext cx="10182016" cy="41954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To date advance:</a:t>
            </a:r>
          </a:p>
          <a:p>
            <a:pPr marL="0" indent="0">
              <a:buNone/>
            </a:pPr>
            <a:r>
              <a:rPr lang="en-US" dirty="0" smtClean="0"/>
              <a:t>  Prior Departure</a:t>
            </a:r>
          </a:p>
          <a:p>
            <a:endParaRPr lang="en-US" dirty="0" smtClean="0"/>
          </a:p>
          <a:p>
            <a:r>
              <a:rPr lang="en-US" dirty="0" smtClean="0"/>
              <a:t>SL4A </a:t>
            </a:r>
            <a:r>
              <a:rPr lang="en-US" dirty="0"/>
              <a:t>package installed in Android </a:t>
            </a:r>
            <a:r>
              <a:rPr lang="en-US" dirty="0" smtClean="0"/>
              <a:t>device</a:t>
            </a:r>
          </a:p>
          <a:p>
            <a:endParaRPr lang="en-US" dirty="0" smtClean="0"/>
          </a:p>
          <a:p>
            <a:r>
              <a:rPr lang="en-US" dirty="0" smtClean="0"/>
              <a:t>Application </a:t>
            </a:r>
            <a:r>
              <a:rPr lang="en-US" dirty="0" smtClean="0"/>
              <a:t>that starts a service built in Java (App)</a:t>
            </a:r>
          </a:p>
          <a:p>
            <a:endParaRPr lang="en-US" dirty="0" smtClean="0"/>
          </a:p>
          <a:p>
            <a:r>
              <a:rPr lang="en-US" dirty="0" smtClean="0"/>
              <a:t>INCA </a:t>
            </a:r>
            <a:r>
              <a:rPr lang="en-US" dirty="0" smtClean="0"/>
              <a:t>Python modules are installed in the Android </a:t>
            </a:r>
            <a:r>
              <a:rPr lang="en-US" dirty="0" smtClean="0"/>
              <a:t>Device in </a:t>
            </a:r>
            <a:r>
              <a:rPr lang="en-US" dirty="0" smtClean="0"/>
              <a:t>UQ</a:t>
            </a:r>
          </a:p>
          <a:p>
            <a:endParaRPr lang="en-US" dirty="0" smtClean="0"/>
          </a:p>
          <a:p>
            <a:r>
              <a:rPr lang="en-US" dirty="0" smtClean="0"/>
              <a:t>Communication </a:t>
            </a:r>
            <a:r>
              <a:rPr lang="en-US" dirty="0" smtClean="0"/>
              <a:t>between Python scripts and App through Broadcasts achieved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09160" y="664336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14756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Monitoring of Android Devices*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603395"/>
            <a:ext cx="8946541" cy="31887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Objectives to meet within the next week</a:t>
            </a:r>
          </a:p>
          <a:p>
            <a:endParaRPr lang="en-US" dirty="0" smtClean="0"/>
          </a:p>
          <a:p>
            <a:r>
              <a:rPr lang="en-US" dirty="0" smtClean="0"/>
              <a:t>Check </a:t>
            </a:r>
            <a:r>
              <a:rPr lang="en-US" dirty="0" smtClean="0"/>
              <a:t>if it is possible to run simple INCA reporters on the Android device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reporters should test simple data from the services once this is achieved the next step is to send this information to the INCA server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09160" y="664336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18234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Cultural side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43169" y="1243136"/>
            <a:ext cx="5794769" cy="4346077"/>
          </a:xfrm>
        </p:spPr>
      </p:pic>
      <p:sp>
        <p:nvSpPr>
          <p:cNvPr id="5" name="TextBox 4"/>
          <p:cNvSpPr txBox="1"/>
          <p:nvPr/>
        </p:nvSpPr>
        <p:spPr>
          <a:xfrm>
            <a:off x="1223492" y="5743978"/>
            <a:ext cx="10092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Brisbane is a melting pot, there are several different cultures interacting with each other. </a:t>
            </a:r>
          </a:p>
          <a:p>
            <a:r>
              <a:rPr lang="en-US" dirty="0" smtClean="0"/>
              <a:t>The city is very new, and it is possible to see that it is undergoing rapid development.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09160" y="664336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89277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Cultural side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34249" y="1254146"/>
            <a:ext cx="3221775" cy="241633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56025" y="1254146"/>
            <a:ext cx="3219784" cy="24148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75808" y="1254145"/>
            <a:ext cx="3219784" cy="2414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34249" y="3668984"/>
            <a:ext cx="3221775" cy="24163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56024" y="3668985"/>
            <a:ext cx="3219784" cy="24148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75808" y="3668984"/>
            <a:ext cx="3219785" cy="24148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509160" y="664336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35181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175</TotalTime>
  <Words>198</Words>
  <Application>Microsoft Office PowerPoint</Application>
  <PresentationFormat>Custom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</vt:lpstr>
      <vt:lpstr>Fabian Lema</vt:lpstr>
      <vt:lpstr>Remote Monitoring of Android Devices* </vt:lpstr>
      <vt:lpstr>Remote Monitoring of Android Devices*</vt:lpstr>
      <vt:lpstr>Remote Monitoring of Android Devices* </vt:lpstr>
      <vt:lpstr>Cultural side</vt:lpstr>
      <vt:lpstr>Cultural side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Fabian Lema Remote Monitoring of Android Devices* University Of Queensland, Australia</dc:title>
  <dc:creator>Fabian Lema</dc:creator>
  <cp:lastModifiedBy>Teri Simas</cp:lastModifiedBy>
  <cp:revision>13</cp:revision>
  <dcterms:created xsi:type="dcterms:W3CDTF">2013-07-04T02:27:33Z</dcterms:created>
  <dcterms:modified xsi:type="dcterms:W3CDTF">2013-07-19T16:34:39Z</dcterms:modified>
</cp:coreProperties>
</file>