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7/19/2013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7/19/2013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7/19/2013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7/19/2013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7/19/2013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7/19/2013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7/19/2013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7/19/2013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7/19/2013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7/19/2013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chotopia.com/index.php/Android_Broadcast_Intents_and_Broadcast_Receive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android-scripting/wiki/ApiReferenc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10" Type="http://schemas.openxmlformats.org/officeDocument/2006/relationships/image" Target="../media/image18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135051" y="1429382"/>
            <a:ext cx="3760779" cy="854437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Fabian Lema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0419007" y="66433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Wk2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61295" y="2435007"/>
            <a:ext cx="101358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Remote Monitoring of Android Devices using Inca framework 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1339805" y="4032744"/>
            <a:ext cx="957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University Of Queensland, Australia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4393042" y="4953373"/>
            <a:ext cx="35573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July 10, 2013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280611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to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4980" y="1473369"/>
            <a:ext cx="9045240" cy="716039"/>
          </a:xfrm>
        </p:spPr>
        <p:txBody>
          <a:bodyPr/>
          <a:lstStyle/>
          <a:p>
            <a:r>
              <a:rPr lang="en-US" dirty="0" smtClean="0"/>
              <a:t>The communication between the SL4A Python script and the Service is established by sending broadcasts from the service to the system.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954" y="2550811"/>
            <a:ext cx="6940170" cy="12891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954" y="4935243"/>
            <a:ext cx="5941563" cy="5193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19007" y="66433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Wk2</a:t>
            </a:r>
            <a:endParaRPr lang="en-US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44980" y="4219204"/>
            <a:ext cx="9045240" cy="716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US" dirty="0"/>
              <a:t>Enable the script add to receiver broadcast from specific Actions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14041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8903" y="1515292"/>
            <a:ext cx="9862457" cy="4417528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 smtClean="0"/>
              <a:t>Complications: </a:t>
            </a:r>
            <a:r>
              <a:rPr lang="en-US" dirty="0"/>
              <a:t>“By default, broadcast intents disappear once they have been sent and handled by any interested broadcast receivers. A broadcast intent can, however, be defined as being “sticky”. A sticky intent, and the data contained therein, remains present in the system after it has completed.” </a:t>
            </a:r>
            <a:r>
              <a:rPr lang="en-US" dirty="0" err="1">
                <a:hlinkClick r:id="rId2"/>
              </a:rPr>
              <a:t>Techotopia</a:t>
            </a:r>
            <a:endParaRPr lang="en-US" dirty="0">
              <a:hlinkClick r:id="rId2"/>
            </a:endParaRPr>
          </a:p>
          <a:p>
            <a:endParaRPr lang="en-US" dirty="0" smtClean="0"/>
          </a:p>
          <a:p>
            <a:r>
              <a:rPr lang="en-US" dirty="0" smtClean="0"/>
              <a:t>Using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sendStickyBroadcast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/>
              <a:t>solves the problem however it should be noted that the line:</a:t>
            </a:r>
          </a:p>
          <a:p>
            <a:pPr marL="0" indent="0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uses-permission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android:name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android.permission.BROADCAST_STICKY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"/&gt;</a:t>
            </a:r>
          </a:p>
          <a:p>
            <a:pPr marL="0" indent="0">
              <a:buNone/>
            </a:pPr>
            <a:endParaRPr lang="en-US" dirty="0" smtClean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cs typeface="Arial" panose="020B0604020202020204" pitchFamily="34" charset="0"/>
              </a:rPr>
              <a:t>	should be added in the Android </a:t>
            </a:r>
            <a:r>
              <a:rPr lang="en-US" dirty="0" smtClean="0">
                <a:cs typeface="Arial" panose="020B0604020202020204" pitchFamily="34" charset="0"/>
              </a:rPr>
              <a:t>manifest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19007" y="66433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Wk2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7204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Inca Reporters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326" y="2194560"/>
            <a:ext cx="8946541" cy="3696789"/>
          </a:xfrm>
        </p:spPr>
        <p:txBody>
          <a:bodyPr>
            <a:normAutofit/>
          </a:bodyPr>
          <a:lstStyle/>
          <a:p>
            <a:r>
              <a:rPr lang="en-US" dirty="0" smtClean="0"/>
              <a:t>Before </a:t>
            </a:r>
            <a:r>
              <a:rPr lang="en-US" dirty="0" err="1" smtClean="0"/>
              <a:t>automatization</a:t>
            </a:r>
            <a:r>
              <a:rPr lang="en-US" dirty="0" smtClean="0"/>
              <a:t> is possible, a simple reporter was implemented to see if the Inca modules where correctly installed in the device.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tester was created to see if the service is working, if this is the case the service should be transmitting its name to the system.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test listens to this signal, and creates a report.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19007" y="66433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Wk2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48356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6685"/>
          </a:xfrm>
        </p:spPr>
        <p:txBody>
          <a:bodyPr/>
          <a:lstStyle/>
          <a:p>
            <a:r>
              <a:rPr lang="en-US" dirty="0" smtClean="0"/>
              <a:t>Inca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91867"/>
            <a:ext cx="7029697" cy="38823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Generated XML Report Header 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780100"/>
            <a:ext cx="8426447" cy="171007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46109" y="3619894"/>
            <a:ext cx="10182225" cy="4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dirty="0" smtClean="0"/>
              <a:t>Generated XML Report Body, </a:t>
            </a:r>
            <a:r>
              <a:rPr lang="en-US" sz="1800" dirty="0" err="1" smtClean="0"/>
              <a:t>args</a:t>
            </a:r>
            <a:r>
              <a:rPr lang="en-US" sz="1800" dirty="0"/>
              <a:t> </a:t>
            </a:r>
            <a:r>
              <a:rPr lang="en-US" sz="1800" dirty="0" smtClean="0"/>
              <a:t>–log=info (information added to log)</a:t>
            </a:r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09" y="4034833"/>
            <a:ext cx="10182225" cy="2247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419007" y="66433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Wk2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3801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and Things to Work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658984"/>
            <a:ext cx="9405848" cy="440696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Continue learning Inca APIs.</a:t>
            </a:r>
          </a:p>
          <a:p>
            <a:endParaRPr lang="en-US" dirty="0" smtClean="0"/>
          </a:p>
          <a:p>
            <a:r>
              <a:rPr lang="en-US" dirty="0" smtClean="0"/>
              <a:t>Although </a:t>
            </a:r>
            <a:r>
              <a:rPr lang="en-US" dirty="0" smtClean="0"/>
              <a:t>the communication between the script and the service is established, I have problems filtering the information that is received, separating { key : value }. It may have something to do with Python, which I am reading about.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biggest issue is that the script uses </a:t>
            </a:r>
            <a:r>
              <a:rPr lang="en-US" dirty="0" err="1" smtClean="0"/>
              <a:t>eventWait</a:t>
            </a:r>
            <a:r>
              <a:rPr lang="en-US" dirty="0" smtClean="0"/>
              <a:t>() which from the </a:t>
            </a:r>
            <a:r>
              <a:rPr lang="en-US" dirty="0">
                <a:hlinkClick r:id="rId2"/>
              </a:rPr>
              <a:t>SL4A </a:t>
            </a:r>
            <a:r>
              <a:rPr lang="en-US" dirty="0" smtClean="0">
                <a:hlinkClick r:id="rId2"/>
              </a:rPr>
              <a:t>API</a:t>
            </a:r>
            <a:r>
              <a:rPr lang="en-US" dirty="0" smtClean="0"/>
              <a:t> “Blocks </a:t>
            </a:r>
            <a:r>
              <a:rPr lang="en-US" dirty="0"/>
              <a:t>until an event </a:t>
            </a:r>
            <a:r>
              <a:rPr lang="en-US" dirty="0" smtClean="0"/>
              <a:t>occurs” and it only works when an specific service is started. Another issue is how to update the broadcast to send time sensitive information.</a:t>
            </a:r>
          </a:p>
          <a:p>
            <a:endParaRPr lang="en-US" dirty="0" smtClean="0"/>
          </a:p>
          <a:p>
            <a:r>
              <a:rPr lang="en-US" dirty="0" smtClean="0"/>
              <a:t>Save </a:t>
            </a:r>
            <a:r>
              <a:rPr lang="en-US" dirty="0" smtClean="0"/>
              <a:t>the reports to the Inca Depot.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19007" y="66433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Wk2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30712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Cultural Aspect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5400000">
            <a:off x="2192357" y="1746654"/>
            <a:ext cx="3022243" cy="226668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5400000">
            <a:off x="4459040" y="3232017"/>
            <a:ext cx="3022242" cy="22666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7101572" y="4698354"/>
            <a:ext cx="4321988" cy="18020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373177" y="4345026"/>
            <a:ext cx="3463643" cy="19502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26199" y="1368873"/>
            <a:ext cx="1675761" cy="29761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838275" y="1140104"/>
            <a:ext cx="2265228" cy="20686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7103501" y="2226254"/>
            <a:ext cx="1718524" cy="24727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7101572" y="821489"/>
            <a:ext cx="2704563" cy="14037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8827037" y="2225609"/>
            <a:ext cx="2311480" cy="24727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419007" y="66433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Wk2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38044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297</TotalTime>
  <Words>330</Words>
  <Application>Microsoft Office PowerPoint</Application>
  <PresentationFormat>Custom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</vt:lpstr>
      <vt:lpstr>Fabian Lema</vt:lpstr>
      <vt:lpstr>Progress to date</vt:lpstr>
      <vt:lpstr>Android</vt:lpstr>
      <vt:lpstr>Inca Reporters</vt:lpstr>
      <vt:lpstr>Inca Report</vt:lpstr>
      <vt:lpstr>Issues and Things to Work on</vt:lpstr>
      <vt:lpstr>Cultural Aspect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Fabian Lema</dc:title>
  <dc:creator>Fabian Lema</dc:creator>
  <cp:lastModifiedBy>Teri Simas</cp:lastModifiedBy>
  <cp:revision>32</cp:revision>
  <dcterms:created xsi:type="dcterms:W3CDTF">2013-07-10T02:06:37Z</dcterms:created>
  <dcterms:modified xsi:type="dcterms:W3CDTF">2013-07-19T16:36:45Z</dcterms:modified>
</cp:coreProperties>
</file>