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44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3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7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7707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94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154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804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118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5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3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1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0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59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56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04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5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2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839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35049" y="1266940"/>
            <a:ext cx="3760779" cy="8544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Fabian Lema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Wk4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84208" y="2352860"/>
            <a:ext cx="8662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Remote Monitoring </a:t>
            </a:r>
            <a:r>
              <a:rPr lang="en-US" sz="4400" dirty="0"/>
              <a:t>o</a:t>
            </a:r>
            <a:r>
              <a:rPr lang="en-US" sz="4400" dirty="0" smtClean="0"/>
              <a:t>f Android Devices Using Inca Framework 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39805" y="4032744"/>
            <a:ext cx="957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</a:t>
            </a:r>
            <a:r>
              <a:rPr lang="en-US" sz="4400" dirty="0"/>
              <a:t>O</a:t>
            </a:r>
            <a:r>
              <a:rPr lang="en-US" sz="4400" dirty="0" smtClean="0"/>
              <a:t>f Queensland, Australia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20992" y="5035519"/>
            <a:ext cx="3557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July 24, 2013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96" b="19531"/>
          <a:stretch/>
        </p:blipFill>
        <p:spPr>
          <a:xfrm>
            <a:off x="2153140" y="5089129"/>
            <a:ext cx="1629298" cy="7988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2438" y="5089675"/>
            <a:ext cx="1631629" cy="7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8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and Issues to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4110"/>
            <a:ext cx="9689379" cy="45442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reading the process of installation of the Inca framework I realized that Reporter Manager is a crucial component in the process of monitoring.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installation of the Report Manager on the phone was not possible since </a:t>
            </a:r>
            <a:r>
              <a:rPr lang="en-US" dirty="0"/>
              <a:t>the installation is written for </a:t>
            </a:r>
            <a:r>
              <a:rPr lang="en-US" dirty="0" smtClean="0"/>
              <a:t>bash shell and Perl. </a:t>
            </a:r>
          </a:p>
          <a:p>
            <a:endParaRPr lang="en-US" dirty="0" smtClean="0"/>
          </a:p>
          <a:p>
            <a:r>
              <a:rPr lang="en-US" dirty="0" smtClean="0"/>
              <a:t>Unsuccessfully </a:t>
            </a:r>
            <a:r>
              <a:rPr lang="en-US" dirty="0"/>
              <a:t>I tried executing Python using ADB shell, apparently this shell is not fully operational and its purpose is </a:t>
            </a:r>
            <a:r>
              <a:rPr lang="en-US" dirty="0" smtClean="0"/>
              <a:t>debugging, further reading is necessary.</a:t>
            </a:r>
          </a:p>
          <a:p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 smtClean="0"/>
              <a:t>the RM installation instructions found on its README it executes Perl and commands like make, which are not available on ADB.</a:t>
            </a:r>
          </a:p>
          <a:p>
            <a:endParaRPr lang="en-US" dirty="0" smtClean="0"/>
          </a:p>
          <a:p>
            <a:r>
              <a:rPr lang="en-US" dirty="0" smtClean="0"/>
              <a:t>Further </a:t>
            </a:r>
            <a:r>
              <a:rPr lang="en-US" dirty="0" smtClean="0"/>
              <a:t>reading into the files located inside the folders bin/ and </a:t>
            </a:r>
            <a:r>
              <a:rPr lang="en-US" dirty="0" err="1" smtClean="0"/>
              <a:t>sbin</a:t>
            </a:r>
            <a:r>
              <a:rPr lang="en-US" dirty="0" smtClean="0"/>
              <a:t>/ showed me that the Agent establishes connection with the RM via </a:t>
            </a:r>
            <a:r>
              <a:rPr lang="en-US" dirty="0" err="1" smtClean="0"/>
              <a:t>ssh</a:t>
            </a:r>
            <a:r>
              <a:rPr lang="en-US" dirty="0" smtClean="0"/>
              <a:t>, which is not supported in ADB shell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632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Issues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30339"/>
            <a:ext cx="8946541" cy="4195481"/>
          </a:xfrm>
        </p:spPr>
        <p:txBody>
          <a:bodyPr/>
          <a:lstStyle/>
          <a:p>
            <a:r>
              <a:rPr lang="en-US" dirty="0" smtClean="0"/>
              <a:t>One possible solution is to build a Pseudo Reporter Manger which should have some </a:t>
            </a:r>
            <a:r>
              <a:rPr lang="en-US" dirty="0"/>
              <a:t>of the features of the Inca </a:t>
            </a:r>
            <a:r>
              <a:rPr lang="en-US" dirty="0" smtClean="0"/>
              <a:t>framework.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66723" y="3533656"/>
            <a:ext cx="3689671" cy="17889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Pseudo Report </a:t>
            </a:r>
            <a:r>
              <a:rPr lang="en-US" u="sng" dirty="0" smtClean="0"/>
              <a:t>Manager</a:t>
            </a:r>
          </a:p>
          <a:p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 with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Receive Suites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and store Reports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417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objectives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possible solutions for the installation of the Reporter Manager.</a:t>
            </a:r>
          </a:p>
          <a:p>
            <a:endParaRPr lang="en-US" dirty="0" smtClean="0"/>
          </a:p>
          <a:p>
            <a:r>
              <a:rPr lang="en-US" dirty="0" smtClean="0"/>
              <a:t>Discuss </a:t>
            </a:r>
            <a:r>
              <a:rPr lang="en-US" dirty="0" smtClean="0"/>
              <a:t>the minimum components for the Pseudo Reporter Manager with </a:t>
            </a:r>
            <a:r>
              <a:rPr lang="en-US" dirty="0" err="1" smtClean="0"/>
              <a:t>Shava</a:t>
            </a:r>
            <a:r>
              <a:rPr lang="en-US" dirty="0" smtClean="0"/>
              <a:t> </a:t>
            </a:r>
            <a:r>
              <a:rPr lang="en-US" dirty="0" err="1" smtClean="0"/>
              <a:t>Smallen</a:t>
            </a:r>
            <a:r>
              <a:rPr lang="en-US" dirty="0" smtClean="0"/>
              <a:t>, Inca Developer, or alternatives for RM installation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developing Pseudo Reporter 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440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Aspect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233055" y="1752362"/>
            <a:ext cx="2403571" cy="4268743"/>
          </a:xfrm>
        </p:spPr>
      </p:pic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57258" y="4032408"/>
            <a:ext cx="4707723" cy="2283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57259" y="1370624"/>
            <a:ext cx="4727329" cy="2661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36626" y="1744066"/>
            <a:ext cx="2420633" cy="42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28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Sameer </a:t>
            </a:r>
            <a:r>
              <a:rPr lang="en-US" dirty="0" err="1"/>
              <a:t>Tilak</a:t>
            </a:r>
            <a:r>
              <a:rPr lang="en-US" dirty="0"/>
              <a:t>, Assistant Research Scientist Calit2, CLEOS SDSC</a:t>
            </a:r>
          </a:p>
          <a:p>
            <a:r>
              <a:rPr lang="en-US" dirty="0"/>
              <a:t>David Abramson, Director of The University of Queensland Research Computing Centre</a:t>
            </a:r>
          </a:p>
          <a:p>
            <a:r>
              <a:rPr lang="en-US" dirty="0" err="1"/>
              <a:t>Shava</a:t>
            </a:r>
            <a:r>
              <a:rPr lang="en-US" dirty="0"/>
              <a:t> </a:t>
            </a:r>
            <a:r>
              <a:rPr lang="en-US" dirty="0" err="1" smtClean="0"/>
              <a:t>Smallen</a:t>
            </a:r>
            <a:r>
              <a:rPr lang="en-US" dirty="0"/>
              <a:t>, </a:t>
            </a:r>
            <a:r>
              <a:rPr lang="en-US" dirty="0" smtClean="0"/>
              <a:t>Project </a:t>
            </a:r>
            <a:r>
              <a:rPr lang="en-US" dirty="0"/>
              <a:t>lead and developer for the Inca Grid monitoring software </a:t>
            </a:r>
            <a:r>
              <a:rPr lang="en-US" dirty="0" smtClean="0"/>
              <a:t>tool, SDSC's </a:t>
            </a:r>
            <a:r>
              <a:rPr lang="en-US" dirty="0"/>
              <a:t>PI and chair of the Performance Committee for the </a:t>
            </a:r>
            <a:r>
              <a:rPr lang="en-US" dirty="0" smtClean="0"/>
              <a:t>FutureGrid.</a:t>
            </a:r>
            <a:endParaRPr lang="en-US" dirty="0"/>
          </a:p>
          <a:p>
            <a:r>
              <a:rPr lang="en-US" dirty="0"/>
              <a:t>Gabriele </a:t>
            </a:r>
            <a:r>
              <a:rPr lang="en-US" dirty="0" err="1"/>
              <a:t>Wienhausen</a:t>
            </a:r>
            <a:r>
              <a:rPr lang="en-US" dirty="0"/>
              <a:t>, Associate Dean for Education, Division of Biological Sciences, UCSD, Director and PI of NSF Award, Pacific Rim Experiences for Undergraduates (PRIME)</a:t>
            </a:r>
          </a:p>
          <a:p>
            <a:r>
              <a:rPr lang="en-US" dirty="0"/>
              <a:t>Peter </a:t>
            </a:r>
            <a:r>
              <a:rPr lang="en-US" dirty="0" err="1"/>
              <a:t>Arzberger</a:t>
            </a:r>
            <a:r>
              <a:rPr lang="en-US" dirty="0"/>
              <a:t>, Chair, PRAGMA Steering Committee, Principal Investigator / Director – NBCRC, co-director of PRIME</a:t>
            </a:r>
          </a:p>
          <a:p>
            <a:r>
              <a:rPr lang="en-US" dirty="0"/>
              <a:t>Teri </a:t>
            </a:r>
            <a:r>
              <a:rPr lang="en-US" dirty="0" err="1"/>
              <a:t>Simas</a:t>
            </a:r>
            <a:r>
              <a:rPr lang="en-US" dirty="0"/>
              <a:t>, PRIME Program Manager, PRAGMA Program Manager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126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355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Fabian Lema</vt:lpstr>
      <vt:lpstr>Progress and Issues to date</vt:lpstr>
      <vt:lpstr>Progress and Issues to date</vt:lpstr>
      <vt:lpstr>Tentative objectives for next week</vt:lpstr>
      <vt:lpstr>Cultural Aspect</vt:lpstr>
      <vt:lpstr>Acknowledgments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Fabian Lema</dc:title>
  <dc:creator>Fabian Lema</dc:creator>
  <cp:lastModifiedBy>Teri Simas</cp:lastModifiedBy>
  <cp:revision>17</cp:revision>
  <dcterms:created xsi:type="dcterms:W3CDTF">2013-07-25T01:26:21Z</dcterms:created>
  <dcterms:modified xsi:type="dcterms:W3CDTF">2013-07-25T17:42:35Z</dcterms:modified>
</cp:coreProperties>
</file>