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3" r:id="rId5"/>
    <p:sldId id="264" r:id="rId6"/>
    <p:sldId id="266" r:id="rId7"/>
    <p:sldId id="265"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3004"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1B5CC1-A70F-4F64-8CD5-33428DED7906}" type="datetimeFigureOut">
              <a:rPr lang="en-US" smtClean="0"/>
              <a:pPr/>
              <a:t>7/18/2013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8ED5DE-757F-40ED-B401-79C3219D15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1B5CC1-A70F-4F64-8CD5-33428DED7906}" type="datetimeFigureOut">
              <a:rPr lang="en-US" smtClean="0"/>
              <a:pPr/>
              <a:t>7/18/2013</a:t>
            </a:fld>
            <a:endParaRPr lang="en-US"/>
          </a:p>
        </p:txBody>
      </p:sp>
      <p:sp>
        <p:nvSpPr>
          <p:cNvPr id="27" name="Slide Number Placeholder 26"/>
          <p:cNvSpPr>
            <a:spLocks noGrp="1"/>
          </p:cNvSpPr>
          <p:nvPr>
            <p:ph type="sldNum" sz="quarter" idx="11"/>
          </p:nvPr>
        </p:nvSpPr>
        <p:spPr/>
        <p:txBody>
          <a:bodyPr rtlCol="0"/>
          <a:lstStyle/>
          <a:p>
            <a:fld id="{378ED5DE-757F-40ED-B401-79C3219D15F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1B5CC1-A70F-4F64-8CD5-33428DED7906}" type="datetimeFigureOut">
              <a:rPr lang="en-US" smtClean="0"/>
              <a:pPr/>
              <a:t>7/18/2013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78ED5DE-757F-40ED-B401-79C3219D1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B5CC1-A70F-4F64-8CD5-33428DED7906}" type="datetimeFigureOut">
              <a:rPr lang="en-US" smtClean="0"/>
              <a:pPr/>
              <a:t>7/18/2013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1B5CC1-A70F-4F64-8CD5-33428DED7906}" type="datetimeFigureOut">
              <a:rPr lang="en-US" smtClean="0"/>
              <a:pPr/>
              <a:t>7/18/2013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78ED5DE-757F-40ED-B401-79C3219D1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590800"/>
          </a:xfrm>
        </p:spPr>
        <p:txBody>
          <a:bodyPr>
            <a:normAutofit/>
          </a:bodyPr>
          <a:lstStyle/>
          <a:p>
            <a:pPr algn="just"/>
            <a:r>
              <a:rPr lang="en-US" dirty="0" smtClean="0">
                <a:latin typeface="Times New Roman" pitchFamily="18" charset="0"/>
                <a:cs typeface="Times New Roman" pitchFamily="18" charset="0"/>
              </a:rPr>
              <a:t>Investigation and modeling of the  Avondale Bridge in Christchurch, New Zealand</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3733800"/>
            <a:ext cx="5486400" cy="1676400"/>
          </a:xfrm>
        </p:spPr>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Erickson Nguon</a:t>
            </a:r>
          </a:p>
          <a:p>
            <a:r>
              <a:rPr lang="en-US" dirty="0" smtClean="0">
                <a:latin typeface="Times New Roman" pitchFamily="18" charset="0"/>
                <a:cs typeface="Times New Roman" pitchFamily="18" charset="0"/>
              </a:rPr>
              <a:t>University of Auckland, New Zealand</a:t>
            </a:r>
          </a:p>
          <a:p>
            <a:r>
              <a:rPr lang="en-US" dirty="0" smtClean="0">
                <a:latin typeface="Times New Roman" pitchFamily="18" charset="0"/>
                <a:cs typeface="Times New Roman" pitchFamily="18" charset="0"/>
              </a:rPr>
              <a:t>June 10, 2013</a:t>
            </a:r>
          </a:p>
          <a:p>
            <a:endParaRPr lang="en-US" dirty="0">
              <a:latin typeface="Times New Roman" pitchFamily="18" charset="0"/>
              <a:cs typeface="Times New Roman" pitchFamily="18" charset="0"/>
            </a:endParaRPr>
          </a:p>
        </p:txBody>
      </p:sp>
      <p:pic>
        <p:nvPicPr>
          <p:cNvPr id="7170" name="Picture 2" descr="http://nzresearch.org.nz/system/images/BAhbBlsHOgZmSSIpMjAxMy8wNC8yNi8xNV8xNl8zMl8xMTlfdW9hX2xvZ28uZ2lmBjoGRVQ/uoa_logo.gif"/>
          <p:cNvPicPr>
            <a:picLocks noChangeAspect="1" noChangeArrowheads="1"/>
          </p:cNvPicPr>
          <p:nvPr/>
        </p:nvPicPr>
        <p:blipFill>
          <a:blip r:embed="rId2" cstate="print"/>
          <a:srcRect/>
          <a:stretch>
            <a:fillRect/>
          </a:stretch>
        </p:blipFill>
        <p:spPr bwMode="auto">
          <a:xfrm>
            <a:off x="5715000" y="5486400"/>
            <a:ext cx="3211394" cy="1219199"/>
          </a:xfrm>
          <a:prstGeom prst="rect">
            <a:avLst/>
          </a:prstGeom>
          <a:noFill/>
        </p:spPr>
      </p:pic>
      <p:sp>
        <p:nvSpPr>
          <p:cNvPr id="7172" name="AutoShape 4"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8" name="Picture 10" descr="http://maseng.ucsd.edu/imgs/jsoe_logo.png"/>
          <p:cNvPicPr>
            <a:picLocks noChangeAspect="1" noChangeArrowheads="1"/>
          </p:cNvPicPr>
          <p:nvPr/>
        </p:nvPicPr>
        <p:blipFill>
          <a:blip r:embed="rId3" cstate="print"/>
          <a:srcRect/>
          <a:stretch>
            <a:fillRect/>
          </a:stretch>
        </p:blipFill>
        <p:spPr bwMode="auto">
          <a:xfrm>
            <a:off x="5638800" y="4419600"/>
            <a:ext cx="3505200" cy="9669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NZ" b="1" dirty="0" smtClean="0">
                <a:latin typeface="Times New Roman" pitchFamily="18" charset="0"/>
                <a:cs typeface="Times New Roman" pitchFamily="18" charset="0"/>
              </a:rPr>
              <a:t>Project Overview</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lstStyle/>
          <a:p>
            <a:r>
              <a:rPr lang="en-NZ" dirty="0">
                <a:latin typeface="Times New Roman" pitchFamily="18" charset="0"/>
                <a:cs typeface="Times New Roman" pitchFamily="18" charset="0"/>
              </a:rPr>
              <a:t>The objective of this project is to investigate and model bridges, specifically the Avondale Bridge in Christchurch. The bridge suffered severe structural damage following the 2011 Christchurch Earthquake. </a:t>
            </a:r>
            <a:endParaRPr lang="en-NZ" dirty="0" smtClean="0">
              <a:latin typeface="Times New Roman" pitchFamily="18" charset="0"/>
              <a:cs typeface="Times New Roman" pitchFamily="18" charset="0"/>
            </a:endParaRPr>
          </a:p>
          <a:p>
            <a:endParaRPr lang="en-NZ" dirty="0" smtClean="0">
              <a:latin typeface="Times New Roman" pitchFamily="18" charset="0"/>
              <a:cs typeface="Times New Roman" pitchFamily="18" charset="0"/>
            </a:endParaRPr>
          </a:p>
          <a:p>
            <a:r>
              <a:rPr lang="en-NZ" dirty="0" smtClean="0">
                <a:latin typeface="Times New Roman" pitchFamily="18" charset="0"/>
                <a:cs typeface="Times New Roman" pitchFamily="18" charset="0"/>
              </a:rPr>
              <a:t>To </a:t>
            </a:r>
            <a:r>
              <a:rPr lang="en-NZ" dirty="0" smtClean="0">
                <a:latin typeface="Times New Roman" pitchFamily="18" charset="0"/>
                <a:cs typeface="Times New Roman" pitchFamily="18" charset="0"/>
              </a:rPr>
              <a:t>create </a:t>
            </a:r>
            <a:r>
              <a:rPr lang="en-NZ" dirty="0">
                <a:latin typeface="Times New Roman" pitchFamily="18" charset="0"/>
                <a:cs typeface="Times New Roman" pitchFamily="18" charset="0"/>
              </a:rPr>
              <a:t>computer generated models of the bridges in SAP2000 with loadings that reflect the Christchurch Earthquake and with this model we can validate it by comparing the data from the model and the actual earthquake.</a:t>
            </a:r>
          </a:p>
          <a:p>
            <a:pPr marL="109728" indent="0">
              <a:buNone/>
            </a:pPr>
            <a:endParaRPr lang="en-NZ" dirty="0"/>
          </a:p>
        </p:txBody>
      </p:sp>
    </p:spTree>
    <p:extLst>
      <p:ext uri="{BB962C8B-B14F-4D97-AF65-F5344CB8AC3E}">
        <p14:creationId xmlns:p14="http://schemas.microsoft.com/office/powerpoint/2010/main" xmlns="" val="407802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NZ" b="1" dirty="0" smtClean="0">
                <a:latin typeface="Times New Roman" pitchFamily="18" charset="0"/>
                <a:cs typeface="Times New Roman" pitchFamily="18" charset="0"/>
              </a:rPr>
              <a:t>Recent Progress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4953000" cy="4821936"/>
          </a:xfrm>
        </p:spPr>
        <p:txBody>
          <a:bodyPr/>
          <a:lstStyle/>
          <a:p>
            <a:r>
              <a:rPr lang="en-NZ" dirty="0" smtClean="0">
                <a:latin typeface="Times New Roman" pitchFamily="18" charset="0"/>
                <a:cs typeface="Times New Roman" pitchFamily="18" charset="0"/>
              </a:rPr>
              <a:t>Began modelling the south abutment and pile of the Avondale Bridge in SAP2000</a:t>
            </a:r>
          </a:p>
          <a:p>
            <a:endParaRPr lang="en-NZ" dirty="0" smtClean="0">
              <a:latin typeface="Times New Roman" pitchFamily="18" charset="0"/>
              <a:cs typeface="Times New Roman" pitchFamily="18" charset="0"/>
            </a:endParaRPr>
          </a:p>
          <a:p>
            <a:r>
              <a:rPr lang="en-NZ" dirty="0" smtClean="0">
                <a:latin typeface="Times New Roman" pitchFamily="18" charset="0"/>
                <a:cs typeface="Times New Roman" pitchFamily="18" charset="0"/>
              </a:rPr>
              <a:t>Defined </a:t>
            </a:r>
            <a:r>
              <a:rPr lang="en-NZ" dirty="0" smtClean="0">
                <a:latin typeface="Times New Roman" pitchFamily="18" charset="0"/>
                <a:cs typeface="Times New Roman" pitchFamily="18" charset="0"/>
              </a:rPr>
              <a:t>the nodes of the abutment and pile model, degrees of freedom, cross-sections of abutment and pile, and attached spring links resembling the soil</a:t>
            </a:r>
            <a:endParaRPr lang="en-NZ" dirty="0">
              <a:latin typeface="Times New Roman" pitchFamily="18" charset="0"/>
              <a:cs typeface="Times New Roman" pitchFamily="18" charset="0"/>
            </a:endParaRPr>
          </a:p>
        </p:txBody>
      </p:sp>
      <p:sp>
        <p:nvSpPr>
          <p:cNvPr id="4" name="TextBox 3"/>
          <p:cNvSpPr txBox="1"/>
          <p:nvPr/>
        </p:nvSpPr>
        <p:spPr>
          <a:xfrm>
            <a:off x="5714378" y="6019800"/>
            <a:ext cx="3034805" cy="400110"/>
          </a:xfrm>
          <a:prstGeom prst="rect">
            <a:avLst/>
          </a:prstGeom>
          <a:noFill/>
          <a:ln>
            <a:solidFill>
              <a:schemeClr val="tx1"/>
            </a:solidFill>
          </a:ln>
        </p:spPr>
        <p:txBody>
          <a:bodyPr wrap="none" rtlCol="0">
            <a:spAutoFit/>
          </a:bodyPr>
          <a:lstStyle/>
          <a:p>
            <a:r>
              <a:rPr lang="en-NZ" sz="1000" dirty="0" smtClean="0">
                <a:latin typeface="Times New Roman" pitchFamily="18" charset="0"/>
                <a:cs typeface="Times New Roman" pitchFamily="18" charset="0"/>
              </a:rPr>
              <a:t>Figure 1:SAP2000 model of the abutment and pile with</a:t>
            </a:r>
          </a:p>
          <a:p>
            <a:r>
              <a:rPr lang="en-NZ" sz="1000" dirty="0" smtClean="0">
                <a:latin typeface="Times New Roman" pitchFamily="18" charset="0"/>
                <a:cs typeface="Times New Roman" pitchFamily="18" charset="0"/>
              </a:rPr>
              <a:t>springs connecting both the abutment and pile.</a:t>
            </a:r>
            <a:endParaRPr lang="en-NZ" sz="1000" dirty="0">
              <a:latin typeface="Times New Roman" pitchFamily="18" charset="0"/>
              <a:cs typeface="Times New Roman" pitchFamily="18" charset="0"/>
            </a:endParaRPr>
          </a:p>
        </p:txBody>
      </p:sp>
      <p:pic>
        <p:nvPicPr>
          <p:cNvPr id="1026" name="Picture 2" descr="\\engad.foe.auckland.ac.nz\engdfs\home\engu355\Desktop\Model.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0811"/>
          <a:stretch/>
        </p:blipFill>
        <p:spPr bwMode="auto">
          <a:xfrm>
            <a:off x="5581650" y="762000"/>
            <a:ext cx="3300263" cy="518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NZ" b="1" dirty="0" smtClean="0">
                <a:latin typeface="Times New Roman" pitchFamily="18" charset="0"/>
                <a:cs typeface="Times New Roman" pitchFamily="18" charset="0"/>
              </a:rPr>
              <a:t>Projected Progress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lstStyle/>
          <a:p>
            <a:r>
              <a:rPr lang="en-NZ" dirty="0" smtClean="0"/>
              <a:t>Meet with Liam to review my recent progress of the model bridge</a:t>
            </a:r>
          </a:p>
          <a:p>
            <a:endParaRPr lang="en-NZ" dirty="0" smtClean="0"/>
          </a:p>
          <a:p>
            <a:r>
              <a:rPr lang="en-NZ" dirty="0" smtClean="0"/>
              <a:t>Progress </a:t>
            </a:r>
            <a:r>
              <a:rPr lang="en-NZ" dirty="0" smtClean="0"/>
              <a:t>on modelling the north abutment of the bridge</a:t>
            </a:r>
            <a:endParaRPr lang="en-NZ" dirty="0"/>
          </a:p>
        </p:txBody>
      </p:sp>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ngad.foe.auckland.ac.nz\engdfs\home\engu355\Desktop\P705002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0542" y="3510890"/>
            <a:ext cx="4233167" cy="3175158"/>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engad.foe.auckland.ac.nz\engdfs\home\engu355\Desktop\P7050033.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8605" t="6246" r="10248" b="20298"/>
          <a:stretch/>
        </p:blipFill>
        <p:spPr bwMode="auto">
          <a:xfrm>
            <a:off x="761481" y="567886"/>
            <a:ext cx="3672228" cy="284381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engad.foe.auckland.ac.nz\engdfs\home\engu355\Desktop\P7050032.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26297" t="32434" r="40269" b="30518"/>
          <a:stretch/>
        </p:blipFill>
        <p:spPr bwMode="auto">
          <a:xfrm>
            <a:off x="4616895" y="762000"/>
            <a:ext cx="3176588" cy="2640175"/>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title"/>
          </p:nvPr>
        </p:nvSpPr>
        <p:spPr>
          <a:xfrm>
            <a:off x="4597845" y="3539465"/>
            <a:ext cx="4088955" cy="651535"/>
          </a:xfrm>
        </p:spPr>
        <p:txBody>
          <a:bodyPr>
            <a:normAutofit/>
          </a:bodyPr>
          <a:lstStyle/>
          <a:p>
            <a:pPr algn="ctr"/>
            <a:r>
              <a:rPr lang="en-NZ" sz="3200" b="1" dirty="0" smtClean="0">
                <a:latin typeface="Times New Roman" pitchFamily="18" charset="0"/>
                <a:cs typeface="Times New Roman" pitchFamily="18" charset="0"/>
              </a:rPr>
              <a:t>Howick Golf Course</a:t>
            </a:r>
            <a:endParaRPr lang="en-NZ" sz="3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engad.foe.auckland.ac.nz\engdfs\Home\engu355\Downloads\Photos\Week 2\Week 2\P708010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41511" y="990600"/>
            <a:ext cx="2342951" cy="3124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741511" y="4101957"/>
            <a:ext cx="2342951" cy="246221"/>
          </a:xfrm>
          <a:prstGeom prst="rect">
            <a:avLst/>
          </a:prstGeom>
          <a:noFill/>
        </p:spPr>
        <p:txBody>
          <a:bodyPr wrap="square" rtlCol="0">
            <a:spAutoFit/>
          </a:bodyPr>
          <a:lstStyle/>
          <a:p>
            <a:pPr algn="ctr"/>
            <a:r>
              <a:rPr lang="en-NZ" sz="1000" dirty="0" smtClean="0">
                <a:latin typeface="Times New Roman" pitchFamily="18" charset="0"/>
                <a:cs typeface="Times New Roman" pitchFamily="18" charset="0"/>
              </a:rPr>
              <a:t>Captain Adams</a:t>
            </a:r>
            <a:endParaRPr lang="en-NZ" sz="1000" dirty="0">
              <a:latin typeface="Times New Roman" pitchFamily="18" charset="0"/>
              <a:cs typeface="Times New Roman" pitchFamily="18" charset="0"/>
            </a:endParaRPr>
          </a:p>
        </p:txBody>
      </p:sp>
      <p:pic>
        <p:nvPicPr>
          <p:cNvPr id="4098" name="Picture 2" descr="\\engad.foe.auckland.ac.nz\engdfs\Home\engu355\Downloads\Photos\Week 2\Week 2\P708005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6364" y="990600"/>
            <a:ext cx="2342249" cy="31232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6437789" y="4101957"/>
            <a:ext cx="2370824" cy="400110"/>
          </a:xfrm>
          <a:prstGeom prst="rect">
            <a:avLst/>
          </a:prstGeom>
          <a:noFill/>
        </p:spPr>
        <p:txBody>
          <a:bodyPr wrap="square" rtlCol="0">
            <a:spAutoFit/>
          </a:bodyPr>
          <a:lstStyle/>
          <a:p>
            <a:r>
              <a:rPr lang="en-NZ" sz="1000" dirty="0" smtClean="0">
                <a:latin typeface="Times New Roman" pitchFamily="18" charset="0"/>
                <a:cs typeface="Times New Roman" pitchFamily="18" charset="0"/>
              </a:rPr>
              <a:t>The Team: Tony, engineer from URS, Marta, Dmytro, and Erickson</a:t>
            </a:r>
            <a:endParaRPr lang="en-NZ" sz="1000" dirty="0">
              <a:latin typeface="Times New Roman" pitchFamily="18" charset="0"/>
              <a:cs typeface="Times New Roman" pitchFamily="18" charset="0"/>
            </a:endParaRPr>
          </a:p>
        </p:txBody>
      </p:sp>
      <p:sp>
        <p:nvSpPr>
          <p:cNvPr id="10" name="Title 1"/>
          <p:cNvSpPr>
            <a:spLocks noGrp="1"/>
          </p:cNvSpPr>
          <p:nvPr>
            <p:ph type="title"/>
          </p:nvPr>
        </p:nvSpPr>
        <p:spPr>
          <a:xfrm>
            <a:off x="304800" y="571500"/>
            <a:ext cx="3048000" cy="838200"/>
          </a:xfrm>
        </p:spPr>
        <p:txBody>
          <a:bodyPr>
            <a:normAutofit/>
          </a:bodyPr>
          <a:lstStyle/>
          <a:p>
            <a:r>
              <a:rPr lang="en-NZ" sz="3600" b="1" dirty="0" smtClean="0">
                <a:latin typeface="Times New Roman" pitchFamily="18" charset="0"/>
                <a:cs typeface="Times New Roman" pitchFamily="18" charset="0"/>
              </a:rPr>
              <a:t>Christchurch</a:t>
            </a:r>
            <a:endParaRPr lang="en-NZ" sz="3600" b="1" dirty="0">
              <a:latin typeface="Times New Roman" pitchFamily="18" charset="0"/>
              <a:cs typeface="Times New Roman" pitchFamily="18" charset="0"/>
            </a:endParaRPr>
          </a:p>
        </p:txBody>
      </p:sp>
      <p:sp>
        <p:nvSpPr>
          <p:cNvPr id="3" name="TextBox 2"/>
          <p:cNvSpPr txBox="1"/>
          <p:nvPr/>
        </p:nvSpPr>
        <p:spPr>
          <a:xfrm>
            <a:off x="304800" y="1524000"/>
            <a:ext cx="3276600" cy="2308324"/>
          </a:xfrm>
          <a:prstGeom prst="rect">
            <a:avLst/>
          </a:prstGeom>
          <a:noFill/>
        </p:spPr>
        <p:txBody>
          <a:bodyPr wrap="square" rtlCol="0">
            <a:spAutoFit/>
          </a:bodyPr>
          <a:lstStyle/>
          <a:p>
            <a:r>
              <a:rPr lang="en-NZ" sz="1600" dirty="0" smtClean="0"/>
              <a:t>Dmytro, Marta, Tony, and I flew down to Christchurch to extract stone and mortar samples from various structures.</a:t>
            </a:r>
          </a:p>
          <a:p>
            <a:endParaRPr lang="en-NZ" sz="1600" dirty="0"/>
          </a:p>
          <a:p>
            <a:r>
              <a:rPr lang="en-NZ" sz="1600" dirty="0" smtClean="0"/>
              <a:t>We extracted samples from a chapel, church/graveyard, St. </a:t>
            </a:r>
            <a:r>
              <a:rPr lang="en-NZ" sz="1600" dirty="0" err="1" smtClean="0"/>
              <a:t>Lukes</a:t>
            </a:r>
            <a:r>
              <a:rPr lang="en-NZ" sz="1600" dirty="0" smtClean="0"/>
              <a:t>, Arts Centre of Christchurch</a:t>
            </a:r>
            <a:r>
              <a:rPr lang="en-NZ" sz="1600" dirty="0" smtClean="0"/>
              <a:t>, </a:t>
            </a:r>
            <a:r>
              <a:rPr lang="en-NZ" sz="1600" dirty="0" smtClean="0"/>
              <a:t>and Fort Jervois.</a:t>
            </a:r>
            <a:endParaRPr lang="en-NZ" sz="1600" dirty="0"/>
          </a:p>
        </p:txBody>
      </p:sp>
      <p:pic>
        <p:nvPicPr>
          <p:cNvPr id="9" name="Picture 2" descr="\\engad.foe.auckland.ac.nz\engdfs\Home\engu355\Downloads\Photos\Week 2\IMG_20130708_192922_06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2426" y="4348178"/>
            <a:ext cx="3848100" cy="216455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352426" y="6512733"/>
            <a:ext cx="3848100" cy="246221"/>
          </a:xfrm>
          <a:prstGeom prst="rect">
            <a:avLst/>
          </a:prstGeom>
          <a:noFill/>
        </p:spPr>
        <p:txBody>
          <a:bodyPr wrap="square" rtlCol="0">
            <a:spAutoFit/>
          </a:bodyPr>
          <a:lstStyle/>
          <a:p>
            <a:r>
              <a:rPr lang="en-NZ" sz="1000" dirty="0" smtClean="0">
                <a:latin typeface="Times New Roman" pitchFamily="18" charset="0"/>
                <a:cs typeface="Times New Roman" pitchFamily="18" charset="0"/>
              </a:rPr>
              <a:t>Trunk load of stone, concrete, and mortar samples</a:t>
            </a:r>
            <a:endParaRPr lang="en-NZ" sz="1000" dirty="0">
              <a:latin typeface="Times New Roman" pitchFamily="18" charset="0"/>
              <a:cs typeface="Times New Roman" pitchFamily="18" charset="0"/>
            </a:endParaRPr>
          </a:p>
        </p:txBody>
      </p:sp>
      <p:pic>
        <p:nvPicPr>
          <p:cNvPr id="6" name="Picture 2" descr="\\engad.foe.auckland.ac.nz\engdfs\Home\engu355\Downloads\erickson\Camera 357.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72000" y="4502067"/>
            <a:ext cx="2681116" cy="201066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4572000" y="6512734"/>
            <a:ext cx="2681116" cy="246221"/>
          </a:xfrm>
          <a:prstGeom prst="rect">
            <a:avLst/>
          </a:prstGeom>
          <a:noFill/>
        </p:spPr>
        <p:txBody>
          <a:bodyPr wrap="square" rtlCol="0">
            <a:spAutoFit/>
          </a:bodyPr>
          <a:lstStyle/>
          <a:p>
            <a:r>
              <a:rPr lang="en-NZ" sz="1000" dirty="0" smtClean="0">
                <a:latin typeface="Times New Roman" pitchFamily="18" charset="0"/>
                <a:cs typeface="Times New Roman" pitchFamily="18" charset="0"/>
              </a:rPr>
              <a:t>A cathedral post earthquake</a:t>
            </a:r>
            <a:endParaRPr lang="en-NZ" sz="1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3683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ngad.foe.auckland.ac.nz\engdfs\Home\engu355\Downloads\Photos\Week 2\Week 2\P708004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685800"/>
            <a:ext cx="3657600" cy="2742968"/>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engad.foe.auckland.ac.nz\engdfs\Home\engu355\Downloads\Photos\Week 2\Week 2\P708004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38675" y="685568"/>
            <a:ext cx="3657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9" name="Picture 7" descr="\\engad.foe.auckland.ac.nz\engdfs\Home\engu355\Downloads\Photos\Week 2\Week 2\P7080086.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38675" y="3733800"/>
            <a:ext cx="3657910"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81000" y="3442668"/>
            <a:ext cx="3657600" cy="246221"/>
          </a:xfrm>
          <a:prstGeom prst="rect">
            <a:avLst/>
          </a:prstGeom>
          <a:noFill/>
        </p:spPr>
        <p:txBody>
          <a:bodyPr wrap="square" rtlCol="0">
            <a:spAutoFit/>
          </a:bodyPr>
          <a:lstStyle/>
          <a:p>
            <a:pPr algn="ctr"/>
            <a:r>
              <a:rPr lang="en-NZ" sz="1000" dirty="0" smtClean="0">
                <a:latin typeface="Times New Roman" pitchFamily="18" charset="0"/>
                <a:cs typeface="Times New Roman" pitchFamily="18" charset="0"/>
              </a:rPr>
              <a:t>Leaving Lyttleton Port</a:t>
            </a:r>
            <a:endParaRPr lang="en-NZ" sz="1000" dirty="0">
              <a:latin typeface="Times New Roman" pitchFamily="18" charset="0"/>
              <a:cs typeface="Times New Roman" pitchFamily="18" charset="0"/>
            </a:endParaRPr>
          </a:p>
        </p:txBody>
      </p:sp>
      <p:sp>
        <p:nvSpPr>
          <p:cNvPr id="12" name="TextBox 11"/>
          <p:cNvSpPr txBox="1"/>
          <p:nvPr/>
        </p:nvSpPr>
        <p:spPr>
          <a:xfrm>
            <a:off x="4629150" y="3421897"/>
            <a:ext cx="3657600" cy="261610"/>
          </a:xfrm>
          <a:prstGeom prst="rect">
            <a:avLst/>
          </a:prstGeom>
          <a:noFill/>
        </p:spPr>
        <p:txBody>
          <a:bodyPr wrap="square" rtlCol="0">
            <a:spAutoFit/>
          </a:bodyPr>
          <a:lstStyle/>
          <a:p>
            <a:pPr algn="ctr"/>
            <a:r>
              <a:rPr lang="en-NZ" sz="1050" dirty="0" smtClean="0">
                <a:latin typeface="Times New Roman" pitchFamily="18" charset="0"/>
                <a:cs typeface="Times New Roman" pitchFamily="18" charset="0"/>
              </a:rPr>
              <a:t>Arriving at Fort Jervois to extract stone and mortar samples</a:t>
            </a:r>
            <a:endParaRPr lang="en-NZ" sz="1050" dirty="0">
              <a:latin typeface="Times New Roman" pitchFamily="18" charset="0"/>
              <a:cs typeface="Times New Roman" pitchFamily="18" charset="0"/>
            </a:endParaRPr>
          </a:p>
        </p:txBody>
      </p:sp>
      <p:sp>
        <p:nvSpPr>
          <p:cNvPr id="14" name="TextBox 13"/>
          <p:cNvSpPr txBox="1"/>
          <p:nvPr/>
        </p:nvSpPr>
        <p:spPr>
          <a:xfrm>
            <a:off x="4638675" y="6477000"/>
            <a:ext cx="3657600" cy="246221"/>
          </a:xfrm>
          <a:prstGeom prst="rect">
            <a:avLst/>
          </a:prstGeom>
          <a:noFill/>
        </p:spPr>
        <p:txBody>
          <a:bodyPr wrap="square" rtlCol="0">
            <a:spAutoFit/>
          </a:bodyPr>
          <a:lstStyle/>
          <a:p>
            <a:pPr algn="ctr"/>
            <a:r>
              <a:rPr lang="en-NZ" sz="1000" dirty="0" smtClean="0">
                <a:latin typeface="Times New Roman" pitchFamily="18" charset="0"/>
                <a:cs typeface="Times New Roman" pitchFamily="18" charset="0"/>
              </a:rPr>
              <a:t>Dmytro extracting mortar samples from Fort Jervois</a:t>
            </a:r>
            <a:endParaRPr lang="en-NZ" sz="1000" dirty="0">
              <a:latin typeface="Times New Roman" pitchFamily="18" charset="0"/>
              <a:cs typeface="Times New Roman" pitchFamily="18" charset="0"/>
            </a:endParaRPr>
          </a:p>
        </p:txBody>
      </p:sp>
      <p:pic>
        <p:nvPicPr>
          <p:cNvPr id="2050" name="Picture 2" descr="\\engad.foe.auckland.ac.nz\engdfs\Home\engu355\Downloads\Photos\Week 2\Week 2\P708005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1000" y="3683507"/>
            <a:ext cx="3657911"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381000" y="6426707"/>
            <a:ext cx="3657600" cy="246221"/>
          </a:xfrm>
          <a:prstGeom prst="rect">
            <a:avLst/>
          </a:prstGeom>
          <a:noFill/>
        </p:spPr>
        <p:txBody>
          <a:bodyPr wrap="square" rtlCol="0">
            <a:spAutoFit/>
          </a:bodyPr>
          <a:lstStyle/>
          <a:p>
            <a:pPr algn="ctr"/>
            <a:r>
              <a:rPr lang="en-NZ" sz="1000" dirty="0" smtClean="0">
                <a:latin typeface="Times New Roman" pitchFamily="18" charset="0"/>
                <a:cs typeface="Times New Roman" pitchFamily="18" charset="0"/>
              </a:rPr>
              <a:t>Fort Jervois</a:t>
            </a:r>
            <a:endParaRPr lang="en-NZ" sz="1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0376" y="3695640"/>
            <a:ext cx="3657600" cy="400110"/>
          </a:xfrm>
          <a:prstGeom prst="rect">
            <a:avLst/>
          </a:prstGeom>
          <a:noFill/>
        </p:spPr>
        <p:txBody>
          <a:bodyPr wrap="square" rtlCol="0">
            <a:spAutoFit/>
          </a:bodyPr>
          <a:lstStyle/>
          <a:p>
            <a:pPr algn="ctr"/>
            <a:r>
              <a:rPr lang="en-NZ" sz="1000" dirty="0" smtClean="0">
                <a:latin typeface="Times New Roman" pitchFamily="18" charset="0"/>
                <a:cs typeface="Times New Roman" pitchFamily="18" charset="0"/>
              </a:rPr>
              <a:t>House near Avondale Bridge that sunk into the soil due to liquefaction. The gutter on the roof was only about 7 feet.</a:t>
            </a:r>
            <a:endParaRPr lang="en-NZ" sz="1000" dirty="0">
              <a:latin typeface="Times New Roman" pitchFamily="18" charset="0"/>
              <a:cs typeface="Times New Roman" pitchFamily="18" charset="0"/>
            </a:endParaRPr>
          </a:p>
        </p:txBody>
      </p:sp>
      <p:sp>
        <p:nvSpPr>
          <p:cNvPr id="12" name="TextBox 11"/>
          <p:cNvSpPr txBox="1"/>
          <p:nvPr/>
        </p:nvSpPr>
        <p:spPr>
          <a:xfrm>
            <a:off x="4628837" y="3695640"/>
            <a:ext cx="3657600" cy="415498"/>
          </a:xfrm>
          <a:prstGeom prst="rect">
            <a:avLst/>
          </a:prstGeom>
          <a:noFill/>
        </p:spPr>
        <p:txBody>
          <a:bodyPr wrap="square" rtlCol="0">
            <a:spAutoFit/>
          </a:bodyPr>
          <a:lstStyle/>
          <a:p>
            <a:pPr algn="ctr"/>
            <a:r>
              <a:rPr lang="en-NZ" sz="1050" dirty="0" smtClean="0">
                <a:latin typeface="Times New Roman" pitchFamily="18" charset="0"/>
                <a:cs typeface="Times New Roman" pitchFamily="18" charset="0"/>
              </a:rPr>
              <a:t>Avondale Bridge north abutment; the south abutment is under construction </a:t>
            </a:r>
            <a:endParaRPr lang="en-NZ" sz="1050" dirty="0">
              <a:latin typeface="Times New Roman" pitchFamily="18" charset="0"/>
              <a:cs typeface="Times New Roman" pitchFamily="18" charset="0"/>
            </a:endParaRPr>
          </a:p>
        </p:txBody>
      </p:sp>
      <p:pic>
        <p:nvPicPr>
          <p:cNvPr id="5122" name="Picture 2" descr="\\engad.foe.auckland.ac.nz\engdfs\Home\engu355\Downloads\erickson\Camera 36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0688" y="978361"/>
            <a:ext cx="3657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3" name="Picture 3" descr="\\engad.foe.auckland.ac.nz\engdfs\Home\engu355\Downloads\erickson\Camera 36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8837" y="978361"/>
            <a:ext cx="3657600"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94821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509</TotalTime>
  <Words>312</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Investigation and modeling of the  Avondale Bridge in Christchurch, New Zealand</vt:lpstr>
      <vt:lpstr>Project Overview</vt:lpstr>
      <vt:lpstr>Recent Progress</vt:lpstr>
      <vt:lpstr>Projected Progress</vt:lpstr>
      <vt:lpstr>Howick Golf Course</vt:lpstr>
      <vt:lpstr>Christchurch</vt:lpstr>
      <vt:lpstr>Slide 7</vt:lpstr>
      <vt:lpstr>Slide 8</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bridge damage due to liquefaction on the Avon Bridge in Christchurch, New Zealand</dc:title>
  <dc:creator>Erickson</dc:creator>
  <cp:lastModifiedBy>Teri Simas</cp:lastModifiedBy>
  <cp:revision>47</cp:revision>
  <dcterms:created xsi:type="dcterms:W3CDTF">2013-06-28T03:11:32Z</dcterms:created>
  <dcterms:modified xsi:type="dcterms:W3CDTF">2013-07-18T17:13:42Z</dcterms:modified>
</cp:coreProperties>
</file>