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1" r:id="rId3"/>
    <p:sldId id="262" r:id="rId4"/>
    <p:sldId id="272" r:id="rId5"/>
    <p:sldId id="274" r:id="rId6"/>
    <p:sldId id="267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3004" autoAdjust="0"/>
  </p:normalViewPr>
  <p:slideViewPr>
    <p:cSldViewPr>
      <p:cViewPr>
        <p:scale>
          <a:sx n="70" d="100"/>
          <a:sy n="70" d="100"/>
        </p:scale>
        <p:origin x="-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8091A-3D76-4492-9F98-8C4F13F3B733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50A0D-9E24-471B-85EE-ED8F39A8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347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21B5CC1-A70F-4F64-8CD5-33428DED7906}" type="datetimeFigureOut">
              <a:rPr lang="en-US" smtClean="0"/>
              <a:pPr/>
              <a:t>8/14/2013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RESPONSE OF BRIDGES DUE TO LIQUEFACTION INDUCED LATERAL SPREADING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5486400" cy="16764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Erickson Nguon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University of Auckland, New Zealand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August 14, 2013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ttp://nzresearch.org.nz/system/images/BAhbBlsHOgZmSSIpMjAxMy8wNC8yNi8xNV8xNl8zMl8xMTlfdW9hX2xvZ28uZ2lmBjoGRVQ/uoa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486400"/>
            <a:ext cx="3211394" cy="1219199"/>
          </a:xfrm>
          <a:prstGeom prst="rect">
            <a:avLst/>
          </a:prstGeom>
          <a:noFill/>
        </p:spPr>
      </p:pic>
      <p:sp>
        <p:nvSpPr>
          <p:cNvPr id="7172" name="AutoShape 4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4" name="AutoShape 6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6" name="AutoShape 8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8" name="Picture 10" descr="http://maseng.ucsd.edu/imgs/jso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419600"/>
            <a:ext cx="3505200" cy="96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Project Overview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The objective of this project is to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investigate and model bridge responses due to liquefaction induced lateral spreading. </a:t>
            </a:r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pecifically the Avondale Bridge in Christchurch will first be investigated.</a:t>
            </a: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A computer generated Ruaumoko</a:t>
            </a:r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model of the bridges will be created</a:t>
            </a:r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under a displacement loading similar to the soil displacements investigated on-site. With the model the results will be validated with the actual results of the bridge. </a:t>
            </a:r>
            <a:endParaRPr lang="en-NZ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After the model is validated sensitivity testing will be conducted.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xmlns="" val="40780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 Recent Progress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2138"/>
            <a:ext cx="4419600" cy="4821936"/>
          </a:xfrm>
        </p:spPr>
        <p:txBody>
          <a:bodyPr>
            <a:normAutofit/>
          </a:bodyPr>
          <a:lstStyle/>
          <a:p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The stiffness values first calculated are posing an issue on the model and are now currently being recalculated through a different soil-structure method.</a:t>
            </a:r>
          </a:p>
          <a:p>
            <a:r>
              <a:rPr lang="en-NZ" sz="2000" dirty="0" smtClean="0">
                <a:latin typeface="Times New Roman" pitchFamily="18" charset="0"/>
                <a:cs typeface="Times New Roman" pitchFamily="18" charset="0"/>
              </a:rPr>
              <a:t>The displacements of the abutment/pile exceeds the soil displacement and that does not make sense.</a:t>
            </a:r>
          </a:p>
          <a:p>
            <a:endParaRPr lang="en-NZ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\\engad.foe.auckland.ac.nz\engdfs\home\engu355\Desktop\Captur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00601" y="1143000"/>
            <a:ext cx="4343400" cy="40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5181600"/>
            <a:ext cx="4343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Figure 1: The displacement of the abutment/pile shown here exceeds the soil displacements and that should not be occurring. The issue is believed to be with the  soil-spring stiffness values.</a:t>
            </a:r>
            <a:endParaRPr lang="en-NZ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 Projected Progress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This coming week I will assist Liam with soil testing in </a:t>
            </a:r>
            <a:r>
              <a:rPr lang="en-NZ" sz="2400" dirty="0" err="1" smtClean="0">
                <a:latin typeface="Times New Roman" pitchFamily="18" charset="0"/>
                <a:cs typeface="Times New Roman" pitchFamily="18" charset="0"/>
              </a:rPr>
              <a:t>Hawera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, Taranaki. We will be conducting surface wave testing to determine their velocity profiles by inducing a propagating wave.</a:t>
            </a: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Attempt to solve the stiffness issue by calculating it </a:t>
            </a:r>
            <a:r>
              <a:rPr lang="en-NZ" sz="2400" smtClean="0">
                <a:latin typeface="Times New Roman" pitchFamily="18" charset="0"/>
                <a:cs typeface="Times New Roman" pitchFamily="18" charset="0"/>
              </a:rPr>
              <a:t>through different methods.</a:t>
            </a:r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Thus far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I learned a lot in this program, but I have also ran into a lot of walls in the model which have caused a lot of problems and potentially preventing me from fully completing my intended project. Running into these problems were expected and are a part of the learning process of the research field.</a:t>
            </a: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What I have learned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so far is how to use </a:t>
            </a:r>
            <a:r>
              <a:rPr lang="en-NZ" sz="2400" dirty="0" err="1" smtClean="0">
                <a:latin typeface="Times New Roman" pitchFamily="18" charset="0"/>
                <a:cs typeface="Times New Roman" pitchFamily="18" charset="0"/>
              </a:rPr>
              <a:t>Ruaumoko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 and SAP2000 and have also learned how to use batch files and Excel macros to supplement my data from </a:t>
            </a:r>
            <a:r>
              <a:rPr lang="en-NZ" sz="2400" dirty="0" err="1" smtClean="0">
                <a:latin typeface="Times New Roman" pitchFamily="18" charset="0"/>
                <a:cs typeface="Times New Roman" pitchFamily="18" charset="0"/>
              </a:rPr>
              <a:t>Ruaumoko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/SAP2000.</a:t>
            </a:r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NZ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8382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Waitomo Caves 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19200"/>
            <a:ext cx="4572000" cy="3429000"/>
          </a:xfrm>
        </p:spPr>
      </p:pic>
      <p:pic>
        <p:nvPicPr>
          <p:cNvPr id="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876800" y="3657600"/>
            <a:ext cx="4267200" cy="3200400"/>
          </a:xfrm>
        </p:spPr>
      </p:pic>
      <p:pic>
        <p:nvPicPr>
          <p:cNvPr id="10" name="Content Placeholder 9" descr="P8100079.JPG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5334000" y="685800"/>
            <a:ext cx="3589867" cy="2692400"/>
          </a:xfrm>
        </p:spPr>
      </p:pic>
      <p:sp>
        <p:nvSpPr>
          <p:cNvPr id="6" name="TextBox 5"/>
          <p:cNvSpPr txBox="1"/>
          <p:nvPr/>
        </p:nvSpPr>
        <p:spPr>
          <a:xfrm>
            <a:off x="152400" y="4953000"/>
            <a:ext cx="43434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These pictures were taken just outside of the </a:t>
            </a:r>
            <a:r>
              <a:rPr lang="en-NZ" sz="1200" b="1" dirty="0" err="1" smtClean="0">
                <a:latin typeface="Times New Roman" pitchFamily="18" charset="0"/>
                <a:cs typeface="Times New Roman" pitchFamily="18" charset="0"/>
              </a:rPr>
              <a:t>Waitomo</a:t>
            </a:r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 Caves. </a:t>
            </a:r>
            <a:r>
              <a:rPr lang="en-NZ" sz="1200" b="1" dirty="0" err="1" smtClean="0">
                <a:latin typeface="Times New Roman" pitchFamily="18" charset="0"/>
                <a:cs typeface="Times New Roman" pitchFamily="18" charset="0"/>
              </a:rPr>
              <a:t>Waitomo</a:t>
            </a:r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 meaning “many caves” in Maori. There were glow worms in the caves, but we couldn’t get a good picture of them. They were something you’d appreciate more in person anyways. </a:t>
            </a:r>
            <a:endParaRPr lang="en-NZ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3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 Acknowledgments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sz="2400" dirty="0" smtClean="0"/>
              <a:t>Thank you to:</a:t>
            </a:r>
          </a:p>
          <a:p>
            <a:r>
              <a:rPr lang="en-NZ" sz="2400" b="1" dirty="0" smtClean="0"/>
              <a:t>PRIME: </a:t>
            </a:r>
            <a:r>
              <a:rPr lang="en-NZ" sz="2400" dirty="0" smtClean="0"/>
              <a:t>Gabriele Wienhausen, Peter Arzberger,  Teri Simas</a:t>
            </a:r>
            <a:endParaRPr lang="en-NZ" sz="2400" dirty="0"/>
          </a:p>
          <a:p>
            <a:r>
              <a:rPr lang="en-NZ" sz="2400" b="1" dirty="0"/>
              <a:t>UCSD Mentor:</a:t>
            </a:r>
            <a:r>
              <a:rPr lang="en-NZ" sz="2400" dirty="0"/>
              <a:t> Lelli Van Den Einde</a:t>
            </a:r>
          </a:p>
          <a:p>
            <a:r>
              <a:rPr lang="en-NZ" sz="2400" b="1" dirty="0" smtClean="0"/>
              <a:t>UofA: </a:t>
            </a:r>
            <a:r>
              <a:rPr lang="en-NZ" sz="2400" dirty="0"/>
              <a:t>Liam </a:t>
            </a:r>
            <a:r>
              <a:rPr lang="en-NZ" sz="2400" dirty="0" smtClean="0"/>
              <a:t>Wotherspoon, Dmytro Dizhur</a:t>
            </a:r>
            <a:endParaRPr lang="en-NZ" sz="2400" dirty="0"/>
          </a:p>
          <a:p>
            <a:endParaRPr lang="en-NZ" sz="2400" dirty="0"/>
          </a:p>
        </p:txBody>
      </p:sp>
      <p:pic>
        <p:nvPicPr>
          <p:cNvPr id="4" name="Picture 10" descr="http://maseng.ucsd.edu/imgs/jso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572" y="4748047"/>
            <a:ext cx="3505200" cy="966952"/>
          </a:xfrm>
          <a:prstGeom prst="rect">
            <a:avLst/>
          </a:prstGeom>
          <a:noFill/>
        </p:spPr>
      </p:pic>
      <p:pic>
        <p:nvPicPr>
          <p:cNvPr id="5" name="Picture 2" descr="http://nzresearch.org.nz/system/images/BAhbBlsHOgZmSSIpMjAxMy8wNC8yNi8xNV8xNl8zMl8xMTlfdW9hX2xvZ28uZ2lmBjoGRVQ/uoa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95800"/>
            <a:ext cx="3211394" cy="1219199"/>
          </a:xfrm>
          <a:prstGeom prst="rect">
            <a:avLst/>
          </a:prstGeom>
          <a:noFill/>
        </p:spPr>
      </p:pic>
      <p:pic>
        <p:nvPicPr>
          <p:cNvPr id="1026" name="Picture 2" descr="\\engad.foe.auckland.ac.nz\engdfs\home\engu355\Desktop\Cap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54700"/>
            <a:ext cx="67246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88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1290</TotalTime>
  <Words>394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 RESPONSE OF BRIDGES DUE TO LIQUEFACTION INDUCED LATERAL SPREADING</vt:lpstr>
      <vt:lpstr>   Project Overview</vt:lpstr>
      <vt:lpstr>   Recent Progress</vt:lpstr>
      <vt:lpstr>   Projected Progress</vt:lpstr>
      <vt:lpstr>   Thus far</vt:lpstr>
      <vt:lpstr>  Waitomo Caves </vt:lpstr>
      <vt:lpstr>   Acknowledgments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bridge damage due to liquefaction on the Avon Bridge in Christchurch, New Zealand</dc:title>
  <dc:creator>Erickson</dc:creator>
  <cp:lastModifiedBy>Erickson</cp:lastModifiedBy>
  <cp:revision>133</cp:revision>
  <dcterms:created xsi:type="dcterms:W3CDTF">2013-06-28T03:11:32Z</dcterms:created>
  <dcterms:modified xsi:type="dcterms:W3CDTF">2013-08-14T09:16:10Z</dcterms:modified>
</cp:coreProperties>
</file>