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CF3D95-7C50-4CD3-9182-53E090DA2B38}" type="datetimeFigureOut">
              <a:rPr lang="en-US" smtClean="0"/>
              <a:pPr/>
              <a:t>7/3/2013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8F397-DCDE-4A18-BFC8-3F864080AF07}" type="slidenum">
              <a:rPr lang="en-US" smtClean="0"/>
              <a:pPr/>
              <a:t>‹#›</a:t>
            </a:fld>
            <a:endParaRPr lang="en-US"/>
          </a:p>
        </p:txBody>
      </p:sp>
    </p:spTree>
    <p:extLst>
      <p:ext uri="{BB962C8B-B14F-4D97-AF65-F5344CB8AC3E}">
        <p14:creationId xmlns:p14="http://schemas.microsoft.com/office/powerpoint/2010/main" xmlns="" val="2741258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CF3D95-7C50-4CD3-9182-53E090DA2B38}" type="datetimeFigureOut">
              <a:rPr lang="en-US" smtClean="0"/>
              <a:pPr/>
              <a:t>7/3/2013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8F397-DCDE-4A18-BFC8-3F864080AF07}" type="slidenum">
              <a:rPr lang="en-US" smtClean="0"/>
              <a:pPr/>
              <a:t>‹#›</a:t>
            </a:fld>
            <a:endParaRPr lang="en-US"/>
          </a:p>
        </p:txBody>
      </p:sp>
    </p:spTree>
    <p:extLst>
      <p:ext uri="{BB962C8B-B14F-4D97-AF65-F5344CB8AC3E}">
        <p14:creationId xmlns:p14="http://schemas.microsoft.com/office/powerpoint/2010/main" xmlns="" val="3394580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CF3D95-7C50-4CD3-9182-53E090DA2B38}" type="datetimeFigureOut">
              <a:rPr lang="en-US" smtClean="0"/>
              <a:pPr/>
              <a:t>7/3/2013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8F397-DCDE-4A18-BFC8-3F864080AF07}" type="slidenum">
              <a:rPr lang="en-US" smtClean="0"/>
              <a:pPr/>
              <a:t>‹#›</a:t>
            </a:fld>
            <a:endParaRPr lang="en-US"/>
          </a:p>
        </p:txBody>
      </p:sp>
    </p:spTree>
    <p:extLst>
      <p:ext uri="{BB962C8B-B14F-4D97-AF65-F5344CB8AC3E}">
        <p14:creationId xmlns:p14="http://schemas.microsoft.com/office/powerpoint/2010/main" xmlns="" val="3671007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CF3D95-7C50-4CD3-9182-53E090DA2B38}" type="datetimeFigureOut">
              <a:rPr lang="en-US" smtClean="0"/>
              <a:pPr/>
              <a:t>7/3/2013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8F397-DCDE-4A18-BFC8-3F864080AF07}" type="slidenum">
              <a:rPr lang="en-US" smtClean="0"/>
              <a:pPr/>
              <a:t>‹#›</a:t>
            </a:fld>
            <a:endParaRPr lang="en-US"/>
          </a:p>
        </p:txBody>
      </p:sp>
    </p:spTree>
    <p:extLst>
      <p:ext uri="{BB962C8B-B14F-4D97-AF65-F5344CB8AC3E}">
        <p14:creationId xmlns:p14="http://schemas.microsoft.com/office/powerpoint/2010/main" xmlns="" val="3992052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CF3D95-7C50-4CD3-9182-53E090DA2B38}" type="datetimeFigureOut">
              <a:rPr lang="en-US" smtClean="0"/>
              <a:pPr/>
              <a:t>7/3/2013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8F397-DCDE-4A18-BFC8-3F864080AF07}" type="slidenum">
              <a:rPr lang="en-US" smtClean="0"/>
              <a:pPr/>
              <a:t>‹#›</a:t>
            </a:fld>
            <a:endParaRPr lang="en-US"/>
          </a:p>
        </p:txBody>
      </p:sp>
    </p:spTree>
    <p:extLst>
      <p:ext uri="{BB962C8B-B14F-4D97-AF65-F5344CB8AC3E}">
        <p14:creationId xmlns:p14="http://schemas.microsoft.com/office/powerpoint/2010/main" xmlns="" val="1636820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CF3D95-7C50-4CD3-9182-53E090DA2B38}" type="datetimeFigureOut">
              <a:rPr lang="en-US" smtClean="0"/>
              <a:pPr/>
              <a:t>7/3/2013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8F397-DCDE-4A18-BFC8-3F864080AF07}" type="slidenum">
              <a:rPr lang="en-US" smtClean="0"/>
              <a:pPr/>
              <a:t>‹#›</a:t>
            </a:fld>
            <a:endParaRPr lang="en-US"/>
          </a:p>
        </p:txBody>
      </p:sp>
    </p:spTree>
    <p:extLst>
      <p:ext uri="{BB962C8B-B14F-4D97-AF65-F5344CB8AC3E}">
        <p14:creationId xmlns:p14="http://schemas.microsoft.com/office/powerpoint/2010/main" xmlns="" val="328338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CF3D95-7C50-4CD3-9182-53E090DA2B38}" type="datetimeFigureOut">
              <a:rPr lang="en-US" smtClean="0"/>
              <a:pPr/>
              <a:t>7/3/2013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68F397-DCDE-4A18-BFC8-3F864080AF07}" type="slidenum">
              <a:rPr lang="en-US" smtClean="0"/>
              <a:pPr/>
              <a:t>‹#›</a:t>
            </a:fld>
            <a:endParaRPr lang="en-US"/>
          </a:p>
        </p:txBody>
      </p:sp>
    </p:spTree>
    <p:extLst>
      <p:ext uri="{BB962C8B-B14F-4D97-AF65-F5344CB8AC3E}">
        <p14:creationId xmlns:p14="http://schemas.microsoft.com/office/powerpoint/2010/main" xmlns="" val="3618244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CF3D95-7C50-4CD3-9182-53E090DA2B38}" type="datetimeFigureOut">
              <a:rPr lang="en-US" smtClean="0"/>
              <a:pPr/>
              <a:t>7/3/2013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68F397-DCDE-4A18-BFC8-3F864080AF07}" type="slidenum">
              <a:rPr lang="en-US" smtClean="0"/>
              <a:pPr/>
              <a:t>‹#›</a:t>
            </a:fld>
            <a:endParaRPr lang="en-US"/>
          </a:p>
        </p:txBody>
      </p:sp>
    </p:spTree>
    <p:extLst>
      <p:ext uri="{BB962C8B-B14F-4D97-AF65-F5344CB8AC3E}">
        <p14:creationId xmlns:p14="http://schemas.microsoft.com/office/powerpoint/2010/main" xmlns="" val="61082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CF3D95-7C50-4CD3-9182-53E090DA2B38}" type="datetimeFigureOut">
              <a:rPr lang="en-US" smtClean="0"/>
              <a:pPr/>
              <a:t>7/3/2013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68F397-DCDE-4A18-BFC8-3F864080AF07}" type="slidenum">
              <a:rPr lang="en-US" smtClean="0"/>
              <a:pPr/>
              <a:t>‹#›</a:t>
            </a:fld>
            <a:endParaRPr lang="en-US"/>
          </a:p>
        </p:txBody>
      </p:sp>
    </p:spTree>
    <p:extLst>
      <p:ext uri="{BB962C8B-B14F-4D97-AF65-F5344CB8AC3E}">
        <p14:creationId xmlns:p14="http://schemas.microsoft.com/office/powerpoint/2010/main" xmlns="" val="294536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CF3D95-7C50-4CD3-9182-53E090DA2B38}" type="datetimeFigureOut">
              <a:rPr lang="en-US" smtClean="0"/>
              <a:pPr/>
              <a:t>7/3/2013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8F397-DCDE-4A18-BFC8-3F864080AF07}" type="slidenum">
              <a:rPr lang="en-US" smtClean="0"/>
              <a:pPr/>
              <a:t>‹#›</a:t>
            </a:fld>
            <a:endParaRPr lang="en-US"/>
          </a:p>
        </p:txBody>
      </p:sp>
    </p:spTree>
    <p:extLst>
      <p:ext uri="{BB962C8B-B14F-4D97-AF65-F5344CB8AC3E}">
        <p14:creationId xmlns:p14="http://schemas.microsoft.com/office/powerpoint/2010/main" xmlns="" val="2871840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CF3D95-7C50-4CD3-9182-53E090DA2B38}" type="datetimeFigureOut">
              <a:rPr lang="en-US" smtClean="0"/>
              <a:pPr/>
              <a:t>7/3/2013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8F397-DCDE-4A18-BFC8-3F864080AF07}" type="slidenum">
              <a:rPr lang="en-US" smtClean="0"/>
              <a:pPr/>
              <a:t>‹#›</a:t>
            </a:fld>
            <a:endParaRPr lang="en-US"/>
          </a:p>
        </p:txBody>
      </p:sp>
    </p:spTree>
    <p:extLst>
      <p:ext uri="{BB962C8B-B14F-4D97-AF65-F5344CB8AC3E}">
        <p14:creationId xmlns:p14="http://schemas.microsoft.com/office/powerpoint/2010/main" xmlns="" val="1594706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CF3D95-7C50-4CD3-9182-53E090DA2B38}" type="datetimeFigureOut">
              <a:rPr lang="en-US" smtClean="0"/>
              <a:pPr/>
              <a:t>7/3/2013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8F397-DCDE-4A18-BFC8-3F864080AF07}" type="slidenum">
              <a:rPr lang="en-US" smtClean="0"/>
              <a:pPr/>
              <a:t>‹#›</a:t>
            </a:fld>
            <a:endParaRPr lang="en-US"/>
          </a:p>
        </p:txBody>
      </p:sp>
    </p:spTree>
    <p:extLst>
      <p:ext uri="{BB962C8B-B14F-4D97-AF65-F5344CB8AC3E}">
        <p14:creationId xmlns:p14="http://schemas.microsoft.com/office/powerpoint/2010/main" xmlns="" val="3283704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rmAutofit/>
          </a:bodyPr>
          <a:lstStyle/>
          <a:p>
            <a:r>
              <a:rPr lang="en-US" sz="5200" dirty="0" err="1" smtClean="0"/>
              <a:t>Thinh</a:t>
            </a:r>
            <a:r>
              <a:rPr lang="en-US" sz="5200" dirty="0" smtClean="0"/>
              <a:t> Nguyen</a:t>
            </a:r>
            <a:endParaRPr lang="en-US" sz="5200" dirty="0"/>
          </a:p>
        </p:txBody>
      </p:sp>
      <p:sp>
        <p:nvSpPr>
          <p:cNvPr id="6" name="Title 1"/>
          <p:cNvSpPr txBox="1">
            <a:spLocks/>
          </p:cNvSpPr>
          <p:nvPr/>
        </p:nvSpPr>
        <p:spPr>
          <a:xfrm>
            <a:off x="762000" y="18288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Material Manipulation Using the Leap Motion</a:t>
            </a:r>
            <a:endParaRPr lang="en-US" dirty="0"/>
          </a:p>
        </p:txBody>
      </p:sp>
      <p:sp>
        <p:nvSpPr>
          <p:cNvPr id="7" name="Title 1"/>
          <p:cNvSpPr txBox="1">
            <a:spLocks/>
          </p:cNvSpPr>
          <p:nvPr/>
        </p:nvSpPr>
        <p:spPr>
          <a:xfrm>
            <a:off x="762000" y="31242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Osaka University</a:t>
            </a:r>
            <a:endParaRPr lang="en-US" dirty="0"/>
          </a:p>
        </p:txBody>
      </p:sp>
      <p:sp>
        <p:nvSpPr>
          <p:cNvPr id="8" name="Title 1"/>
          <p:cNvSpPr txBox="1">
            <a:spLocks/>
          </p:cNvSpPr>
          <p:nvPr/>
        </p:nvSpPr>
        <p:spPr>
          <a:xfrm>
            <a:off x="782320" y="441261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July 3, 2013</a:t>
            </a:r>
            <a:endParaRPr lang="en-US" dirty="0"/>
          </a:p>
        </p:txBody>
      </p:sp>
    </p:spTree>
    <p:extLst>
      <p:ext uri="{BB962C8B-B14F-4D97-AF65-F5344CB8AC3E}">
        <p14:creationId xmlns:p14="http://schemas.microsoft.com/office/powerpoint/2010/main" xmlns="" val="930341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Research</a:t>
            </a:r>
            <a:endParaRPr lang="en-US" dirty="0"/>
          </a:p>
        </p:txBody>
      </p:sp>
      <p:sp>
        <p:nvSpPr>
          <p:cNvPr id="3" name="Content Placeholder 2"/>
          <p:cNvSpPr>
            <a:spLocks noGrp="1"/>
          </p:cNvSpPr>
          <p:nvPr>
            <p:ph idx="1"/>
          </p:nvPr>
        </p:nvSpPr>
        <p:spPr/>
        <p:txBody>
          <a:bodyPr/>
          <a:lstStyle/>
          <a:p>
            <a:r>
              <a:rPr lang="en-US" dirty="0" smtClean="0"/>
              <a:t>Exploring the uses of the Leap Motion device to use finger gestures to manipulate (via creation, destruction, movement of) virtual matter. Goal is to come up with an intuitive and easy way for anyone to interact with the virtual matter by just hovering their hands in above the leap motion device, without the use of any keyboard ques.</a:t>
            </a:r>
            <a:endParaRPr lang="en-US" dirty="0"/>
          </a:p>
        </p:txBody>
      </p:sp>
    </p:spTree>
    <p:extLst>
      <p:ext uri="{BB962C8B-B14F-4D97-AF65-F5344CB8AC3E}">
        <p14:creationId xmlns:p14="http://schemas.microsoft.com/office/powerpoint/2010/main" xmlns="" val="1501886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Progress</a:t>
            </a:r>
            <a:endParaRPr lang="en-US" dirty="0"/>
          </a:p>
        </p:txBody>
      </p:sp>
      <p:sp>
        <p:nvSpPr>
          <p:cNvPr id="3" name="Content Placeholder 2"/>
          <p:cNvSpPr>
            <a:spLocks noGrp="1"/>
          </p:cNvSpPr>
          <p:nvPr>
            <p:ph idx="1"/>
          </p:nvPr>
        </p:nvSpPr>
        <p:spPr/>
        <p:txBody>
          <a:bodyPr/>
          <a:lstStyle/>
          <a:p>
            <a:r>
              <a:rPr lang="en-US" dirty="0" smtClean="0"/>
              <a:t>Set up development environments on lab machine and personal laptop. Set up base classes to manipulate a lathe object. Cleaned up hand visualization code. </a:t>
            </a:r>
            <a:endParaRPr lang="en-US" dirty="0"/>
          </a:p>
        </p:txBody>
      </p:sp>
    </p:spTree>
    <p:extLst>
      <p:ext uri="{BB962C8B-B14F-4D97-AF65-F5344CB8AC3E}">
        <p14:creationId xmlns:p14="http://schemas.microsoft.com/office/powerpoint/2010/main" xmlns="" val="617873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Week</a:t>
            </a:r>
            <a:endParaRPr lang="en-US" dirty="0"/>
          </a:p>
        </p:txBody>
      </p:sp>
      <p:sp>
        <p:nvSpPr>
          <p:cNvPr id="3" name="Content Placeholder 2"/>
          <p:cNvSpPr>
            <a:spLocks noGrp="1"/>
          </p:cNvSpPr>
          <p:nvPr>
            <p:ph idx="1"/>
          </p:nvPr>
        </p:nvSpPr>
        <p:spPr/>
        <p:txBody>
          <a:bodyPr/>
          <a:lstStyle/>
          <a:p>
            <a:r>
              <a:rPr lang="en-US" dirty="0" smtClean="0"/>
              <a:t>Set up bounding spheres for finger tip objects. Begin working on </a:t>
            </a:r>
            <a:r>
              <a:rPr lang="en-US" dirty="0" smtClean="0"/>
              <a:t>geometry destruction/ movement </a:t>
            </a:r>
            <a:r>
              <a:rPr lang="en-US" dirty="0" smtClean="0"/>
              <a:t>code. Map geometry destruction/movement based on finger bounding spheres and finger locations.</a:t>
            </a:r>
            <a:endParaRPr lang="en-US" dirty="0"/>
          </a:p>
        </p:txBody>
      </p:sp>
    </p:spTree>
    <p:extLst>
      <p:ext uri="{BB962C8B-B14F-4D97-AF65-F5344CB8AC3E}">
        <p14:creationId xmlns:p14="http://schemas.microsoft.com/office/powerpoint/2010/main" xmlns="" val="598819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80" y="20320"/>
            <a:ext cx="8229600" cy="1143000"/>
          </a:xfrm>
        </p:spPr>
        <p:txBody>
          <a:bodyPr>
            <a:normAutofit fontScale="90000"/>
          </a:bodyPr>
          <a:lstStyle/>
          <a:p>
            <a:r>
              <a:rPr lang="en-US" dirty="0" smtClean="0"/>
              <a:t>Coin purses from local shopping store</a:t>
            </a:r>
            <a:endParaRPr lang="en-US" dirty="0"/>
          </a:p>
        </p:txBody>
      </p:sp>
      <p:pic>
        <p:nvPicPr>
          <p:cNvPr id="1026" name="Picture 2" descr="C:\Users\Thinh\Desktop\Japan Pics\1060589_10151782816008064_1706578105_n.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12720" y="1143000"/>
            <a:ext cx="3677920" cy="551688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614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Plushies</a:t>
            </a:r>
            <a:r>
              <a:rPr lang="en-US" dirty="0" smtClean="0"/>
              <a:t> from </a:t>
            </a:r>
            <a:r>
              <a:rPr lang="en-US" dirty="0" err="1" smtClean="0"/>
              <a:t>Pokemon</a:t>
            </a:r>
            <a:r>
              <a:rPr lang="en-US" dirty="0" smtClean="0"/>
              <a:t> center</a:t>
            </a:r>
            <a:endParaRPr lang="en-US" dirty="0"/>
          </a:p>
        </p:txBody>
      </p:sp>
      <p:pic>
        <p:nvPicPr>
          <p:cNvPr id="2051" name="Picture 3" descr="C:\Users\Thinh\Desktop\Japan Pics\Week 1\IMG_0122.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4000" y="1828800"/>
            <a:ext cx="6407516" cy="48053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1708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View from a garden on the 9</a:t>
            </a:r>
            <a:r>
              <a:rPr lang="en-US" baseline="30000" dirty="0" smtClean="0"/>
              <a:t>th</a:t>
            </a:r>
            <a:r>
              <a:rPr lang="en-US" dirty="0" smtClean="0"/>
              <a:t> floor of a skyscraper in the middle of </a:t>
            </a:r>
            <a:r>
              <a:rPr lang="en-US" dirty="0" err="1" smtClean="0"/>
              <a:t>Umeda</a:t>
            </a:r>
            <a:endParaRPr lang="en-US" dirty="0"/>
          </a:p>
        </p:txBody>
      </p:sp>
      <p:pic>
        <p:nvPicPr>
          <p:cNvPr id="3074" name="Picture 2" descr="C:\Users\Thinh\Desktop\Japan Pics\Week 1\IMG_0073.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1524000"/>
            <a:ext cx="6858000" cy="51432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66699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168</Words>
  <Application>Microsoft Office PowerPoint</Application>
  <PresentationFormat>On-screen Show (4:3)</PresentationFormat>
  <Paragraphs>13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Thinh Nguyen</vt:lpstr>
      <vt:lpstr>Proposed Research</vt:lpstr>
      <vt:lpstr>Current Progress</vt:lpstr>
      <vt:lpstr>Next Week</vt:lpstr>
      <vt:lpstr>Coin purses from local shopping store</vt:lpstr>
      <vt:lpstr>Plushies from Pokemon center</vt:lpstr>
      <vt:lpstr>View from a garden on the 9th floor of a skyscraper in the middle of Umeda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Thinh Nguyen</dc:title>
  <dc:creator>Thinh</dc:creator>
  <cp:lastModifiedBy>Teri Simas</cp:lastModifiedBy>
  <cp:revision>4</cp:revision>
  <dcterms:created xsi:type="dcterms:W3CDTF">2013-07-03T14:28:39Z</dcterms:created>
  <dcterms:modified xsi:type="dcterms:W3CDTF">2013-07-03T16:52:09Z</dcterms:modified>
</cp:coreProperties>
</file>