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-2676" y="-10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3D95-7C50-4CD3-9182-53E090DA2B38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F397-DCDE-4A18-BFC8-3F864080A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1258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3D95-7C50-4CD3-9182-53E090DA2B38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F397-DCDE-4A18-BFC8-3F864080A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458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3D95-7C50-4CD3-9182-53E090DA2B38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F397-DCDE-4A18-BFC8-3F864080A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100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3D95-7C50-4CD3-9182-53E090DA2B38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F397-DCDE-4A18-BFC8-3F864080A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205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3D95-7C50-4CD3-9182-53E090DA2B38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F397-DCDE-4A18-BFC8-3F864080A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682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3D95-7C50-4CD3-9182-53E090DA2B38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F397-DCDE-4A18-BFC8-3F864080A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338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3D95-7C50-4CD3-9182-53E090DA2B38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F397-DCDE-4A18-BFC8-3F864080A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824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3D95-7C50-4CD3-9182-53E090DA2B38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F397-DCDE-4A18-BFC8-3F864080A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082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3D95-7C50-4CD3-9182-53E090DA2B38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F397-DCDE-4A18-BFC8-3F864080A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53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3D95-7C50-4CD3-9182-53E090DA2B38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F397-DCDE-4A18-BFC8-3F864080A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184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3D95-7C50-4CD3-9182-53E090DA2B38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F397-DCDE-4A18-BFC8-3F864080A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470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F3D95-7C50-4CD3-9182-53E090DA2B38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8F397-DCDE-4A18-BFC8-3F864080A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370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>
            <a:normAutofit/>
          </a:bodyPr>
          <a:lstStyle/>
          <a:p>
            <a:r>
              <a:rPr lang="en-US" sz="5200" dirty="0" err="1" smtClean="0"/>
              <a:t>Thinh</a:t>
            </a:r>
            <a:r>
              <a:rPr lang="en-US" sz="5200" dirty="0" smtClean="0"/>
              <a:t> Nguyen</a:t>
            </a:r>
            <a:endParaRPr lang="en-US" sz="5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0" y="18288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Material Manipulation Using the Leap Motion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0" y="31242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Osaka University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82320" y="441261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July 17,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034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Deformed surface materials using a ray casted technique. Runtime is  smooth with  &lt;8 fingers being </a:t>
            </a:r>
            <a:r>
              <a:rPr lang="en-US" dirty="0" err="1" smtClean="0"/>
              <a:t>raycasted</a:t>
            </a:r>
            <a:r>
              <a:rPr lang="en-US" dirty="0" smtClean="0"/>
              <a:t> onto the meshes.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Accuracy </a:t>
            </a:r>
            <a:r>
              <a:rPr lang="en-US" dirty="0" smtClean="0"/>
              <a:t>is very good when fingers in normal horizontal positions. Bad for when user instinctively tries to rotate hand vertically, also bad when user tries to move a hand object on top of another hand object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Currently geometry is only being </a:t>
            </a:r>
            <a:r>
              <a:rPr lang="en-US" dirty="0" err="1" smtClean="0"/>
              <a:t>scewed</a:t>
            </a:r>
            <a:r>
              <a:rPr lang="en-US" dirty="0" smtClean="0"/>
              <a:t> outwards (Faces only as well).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787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 Continued.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Geometry moves outward based on the finger </a:t>
            </a:r>
            <a:r>
              <a:rPr lang="en-US" dirty="0" err="1" smtClean="0"/>
              <a:t>raycaster</a:t>
            </a:r>
            <a:r>
              <a:rPr lang="en-US" dirty="0" smtClean="0"/>
              <a:t> (right now simply negates the finger ray and pulls face of geometry outwards towards that location).</a:t>
            </a:r>
          </a:p>
          <a:p>
            <a:endParaRPr lang="en-US" dirty="0" smtClean="0"/>
          </a:p>
          <a:p>
            <a:r>
              <a:rPr lang="en-US" dirty="0" smtClean="0"/>
              <a:t>Made </a:t>
            </a:r>
            <a:r>
              <a:rPr lang="en-US" dirty="0"/>
              <a:t>a new finger base class and a variety of functions  to decouple fingers and hand objects, to make gesture recognition easier  and possibly hand independent if need be.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08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Finish inward face geometry manipulations. Clean up and comment a lot of the current code, come up with a better system for debugging the </a:t>
            </a:r>
            <a:r>
              <a:rPr lang="en-US" dirty="0" err="1" smtClean="0"/>
              <a:t>javascript</a:t>
            </a:r>
            <a:r>
              <a:rPr lang="en-US" dirty="0" smtClean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Increased </a:t>
            </a:r>
            <a:r>
              <a:rPr lang="en-US" dirty="0" smtClean="0"/>
              <a:t>complexity of ongoing code is making debugging </a:t>
            </a:r>
            <a:r>
              <a:rPr lang="en-US" dirty="0" err="1" smtClean="0"/>
              <a:t>javascript</a:t>
            </a:r>
            <a:r>
              <a:rPr lang="en-US" dirty="0" smtClean="0"/>
              <a:t> quite a pain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Afterwards trying to come up with a way to actually add/subtract vertices (not just use existing vertices, IE: not just dealing with surfaces purely).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881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880" y="203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Torrential downpour near </a:t>
            </a:r>
            <a:r>
              <a:rPr lang="en-US" dirty="0" err="1" smtClean="0"/>
              <a:t>Ayashiyama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C:\Users\Thinh\Desktop\Japan Pics\Week 3\20130714_143430_HD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391400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614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0" y="762000"/>
            <a:ext cx="2971800" cy="5330356"/>
          </a:xfrm>
        </p:spPr>
        <p:txBody>
          <a:bodyPr>
            <a:normAutofit/>
          </a:bodyPr>
          <a:lstStyle/>
          <a:p>
            <a:r>
              <a:rPr lang="en-US" dirty="0" smtClean="0"/>
              <a:t>Bamboo Grove</a:t>
            </a:r>
            <a:endParaRPr lang="en-US" dirty="0"/>
          </a:p>
        </p:txBody>
      </p:sp>
      <p:pic>
        <p:nvPicPr>
          <p:cNvPr id="3" name="Picture 2" descr="C:\Users\Thinh\Desktop\Japan Pics\Week 3\20130714_140354_HD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482600" y="889000"/>
            <a:ext cx="62992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1708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877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Gion</a:t>
            </a:r>
            <a:r>
              <a:rPr lang="en-US" dirty="0" smtClean="0"/>
              <a:t> </a:t>
            </a:r>
            <a:r>
              <a:rPr lang="en-US" dirty="0" err="1" smtClean="0"/>
              <a:t>Matsuri</a:t>
            </a:r>
            <a:r>
              <a:rPr lang="en-US" dirty="0" smtClean="0"/>
              <a:t> Festival </a:t>
            </a:r>
            <a:endParaRPr lang="en-US" dirty="0"/>
          </a:p>
        </p:txBody>
      </p:sp>
      <p:pic>
        <p:nvPicPr>
          <p:cNvPr id="3" name="Picture 2" descr="C:\Users\Thinh\Desktop\Japan Pics\Week 3\20130714_184825_HD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89190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Thanks to: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Jurgen</a:t>
            </a:r>
            <a:r>
              <a:rPr lang="en-US" dirty="0" smtClean="0"/>
              <a:t> Schulze – UCSD Mentor</a:t>
            </a:r>
          </a:p>
          <a:p>
            <a:endParaRPr lang="en-US" dirty="0" smtClean="0"/>
          </a:p>
          <a:p>
            <a:r>
              <a:rPr lang="en-US" dirty="0" smtClean="0"/>
              <a:t>Kiyoshi </a:t>
            </a:r>
            <a:r>
              <a:rPr lang="en-US" dirty="0" err="1" smtClean="0"/>
              <a:t>Kiwokawa</a:t>
            </a:r>
            <a:r>
              <a:rPr lang="en-US" dirty="0" smtClean="0"/>
              <a:t> – Osaka Mentor</a:t>
            </a:r>
          </a:p>
          <a:p>
            <a:endParaRPr lang="en-US" dirty="0" smtClean="0"/>
          </a:p>
          <a:p>
            <a:r>
              <a:rPr lang="en-US" dirty="0" smtClean="0"/>
              <a:t>Gabriele </a:t>
            </a:r>
            <a:r>
              <a:rPr lang="en-US" dirty="0" err="1"/>
              <a:t>Wienhausen</a:t>
            </a:r>
            <a:r>
              <a:rPr lang="en-US" dirty="0"/>
              <a:t>, Peter </a:t>
            </a:r>
            <a:r>
              <a:rPr lang="en-US" dirty="0" err="1" smtClean="0"/>
              <a:t>Arzberger</a:t>
            </a:r>
            <a:r>
              <a:rPr lang="en-US" dirty="0" smtClean="0"/>
              <a:t>, Teri </a:t>
            </a:r>
            <a:r>
              <a:rPr lang="en-US" smtClean="0"/>
              <a:t>Simas, </a:t>
            </a:r>
            <a:r>
              <a:rPr lang="en-US" dirty="0" smtClean="0"/>
              <a:t>Jason </a:t>
            </a:r>
            <a:r>
              <a:rPr lang="en-US" dirty="0" err="1" smtClean="0"/>
              <a:t>Haga</a:t>
            </a:r>
            <a:r>
              <a:rPr lang="en-US" dirty="0" smtClean="0"/>
              <a:t>, Prime Staff</a:t>
            </a:r>
          </a:p>
          <a:p>
            <a:endParaRPr lang="en-US" dirty="0" smtClean="0"/>
          </a:p>
          <a:p>
            <a:r>
              <a:rPr lang="en-US" dirty="0" err="1" smtClean="0"/>
              <a:t>Ledell</a:t>
            </a:r>
            <a:r>
              <a:rPr lang="en-US" dirty="0" smtClean="0"/>
              <a:t> </a:t>
            </a:r>
            <a:r>
              <a:rPr lang="en-US" dirty="0" smtClean="0"/>
              <a:t>Family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215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263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Thinh Nguyen</vt:lpstr>
      <vt:lpstr>Current Progress</vt:lpstr>
      <vt:lpstr>Current Progress Continued.</vt:lpstr>
      <vt:lpstr>Next Week</vt:lpstr>
      <vt:lpstr>Torrential downpour near Ayashiyama </vt:lpstr>
      <vt:lpstr>Bamboo Grove</vt:lpstr>
      <vt:lpstr>Gion Matsuri Festival </vt:lpstr>
      <vt:lpstr>Special Thanks to: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Thinh Nguyen</dc:title>
  <dc:creator>Thinh</dc:creator>
  <cp:lastModifiedBy>Teri Simas</cp:lastModifiedBy>
  <cp:revision>11</cp:revision>
  <dcterms:created xsi:type="dcterms:W3CDTF">2013-07-03T14:28:39Z</dcterms:created>
  <dcterms:modified xsi:type="dcterms:W3CDTF">2013-07-18T17:35:38Z</dcterms:modified>
</cp:coreProperties>
</file>