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5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8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5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8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0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5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2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8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4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2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0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F3D95-7C50-4CD3-9182-53E090DA2B38}" type="datetimeFigureOut">
              <a:rPr lang="en-US" smtClean="0"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8F397-DCDE-4A18-BFC8-3F864080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0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sz="5200" dirty="0" err="1" smtClean="0"/>
              <a:t>Thinh</a:t>
            </a:r>
            <a:r>
              <a:rPr lang="en-US" sz="5200" dirty="0" smtClean="0"/>
              <a:t> Nguyen</a:t>
            </a:r>
            <a:endParaRPr lang="en-US" sz="5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1828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Material Manipulation Using the Leap Motion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3124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Osaka University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82320" y="441261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July 31,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4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 selection using the keyboard. Decided  using more than 5 </a:t>
            </a:r>
            <a:r>
              <a:rPr lang="en-US" dirty="0" err="1" smtClean="0"/>
              <a:t>raycasters</a:t>
            </a:r>
            <a:r>
              <a:rPr lang="en-US" dirty="0" smtClean="0"/>
              <a:t> was going to be too computationally intensive.</a:t>
            </a:r>
          </a:p>
          <a:p>
            <a:r>
              <a:rPr lang="en-US" dirty="0" smtClean="0"/>
              <a:t>Stuck with 5 ray casters on the right hand and screen manipulations with the left hand.</a:t>
            </a:r>
          </a:p>
          <a:p>
            <a:r>
              <a:rPr lang="en-US" dirty="0" smtClean="0"/>
              <a:t>Keyboard shortcuts for changing between modes. (Currently just inward and outward).</a:t>
            </a:r>
          </a:p>
          <a:p>
            <a:r>
              <a:rPr lang="en-US" dirty="0" smtClean="0"/>
              <a:t>Circle gestures to control the camera rotations.</a:t>
            </a:r>
          </a:p>
        </p:txBody>
      </p:sp>
    </p:spTree>
    <p:extLst>
      <p:ext uri="{BB962C8B-B14F-4D97-AF65-F5344CB8AC3E}">
        <p14:creationId xmlns:p14="http://schemas.microsoft.com/office/powerpoint/2010/main" val="61787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 Continued.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Face coupling (neighboring faces will change with the main face).</a:t>
            </a:r>
          </a:p>
          <a:p>
            <a:r>
              <a:rPr lang="en-US" dirty="0" smtClean="0"/>
              <a:t>Read up on some  tessellation techniques.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Actually code the tessellation for faces that are pulled out for very long distances.</a:t>
            </a:r>
          </a:p>
          <a:p>
            <a:r>
              <a:rPr lang="en-US" dirty="0" smtClean="0"/>
              <a:t>Get better camera manipulation gestures for the left hand (possibly a flying option instead of a static viewpoint).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1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1170940"/>
            <a:ext cx="3332480" cy="4516120"/>
          </a:xfrm>
        </p:spPr>
        <p:txBody>
          <a:bodyPr>
            <a:normAutofit/>
          </a:bodyPr>
          <a:lstStyle/>
          <a:p>
            <a:r>
              <a:rPr lang="en-US" dirty="0" smtClean="0"/>
              <a:t>Feeding deer in Nara</a:t>
            </a:r>
            <a:endParaRPr lang="en-US" dirty="0"/>
          </a:p>
        </p:txBody>
      </p:sp>
      <p:pic>
        <p:nvPicPr>
          <p:cNvPr id="1026" name="Picture 2" descr="C:\Users\Thinh\Desktop\Japan Pics\Week 5\thinh de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4267200" cy="5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4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Going through the tree trunk hole in </a:t>
            </a:r>
            <a:r>
              <a:rPr lang="en-US" dirty="0" err="1" smtClean="0"/>
              <a:t>Todaji</a:t>
            </a:r>
            <a:r>
              <a:rPr lang="en-US" dirty="0" smtClean="0"/>
              <a:t> Temple</a:t>
            </a:r>
            <a:endParaRPr lang="en-US" dirty="0"/>
          </a:p>
        </p:txBody>
      </p:sp>
      <p:pic>
        <p:nvPicPr>
          <p:cNvPr id="2" name="Picture 2" descr="C:\Users\Thinh\Desktop\Japan Pics\Week 5\thinh tr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43890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08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Going through the gates at </a:t>
            </a:r>
            <a:r>
              <a:rPr lang="en-US" dirty="0" err="1" smtClean="0"/>
              <a:t>Fujimi</a:t>
            </a:r>
            <a:r>
              <a:rPr lang="en-US" dirty="0" smtClean="0"/>
              <a:t> </a:t>
            </a:r>
            <a:r>
              <a:rPr lang="en-US" dirty="0" err="1" smtClean="0"/>
              <a:t>inari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 descr="C:\Users\Thinh\Desktop\Japan Pics\Week 5\jesus g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70612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70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Thanks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Jurgen</a:t>
            </a:r>
            <a:r>
              <a:rPr lang="en-US" dirty="0" smtClean="0"/>
              <a:t> Schulze – UCSD Mentor</a:t>
            </a:r>
          </a:p>
          <a:p>
            <a:r>
              <a:rPr lang="en-US" dirty="0" smtClean="0"/>
              <a:t>Kiyoshi </a:t>
            </a:r>
            <a:r>
              <a:rPr lang="en-US" dirty="0" err="1" smtClean="0"/>
              <a:t>Kiwokawa</a:t>
            </a:r>
            <a:r>
              <a:rPr lang="en-US" dirty="0" smtClean="0"/>
              <a:t> – Osaka Mentor</a:t>
            </a:r>
          </a:p>
          <a:p>
            <a:r>
              <a:rPr lang="en-US" dirty="0"/>
              <a:t>Gabriele </a:t>
            </a:r>
            <a:r>
              <a:rPr lang="en-US" dirty="0" err="1"/>
              <a:t>Wienhausen</a:t>
            </a:r>
            <a:r>
              <a:rPr lang="en-US" dirty="0"/>
              <a:t>, Peter </a:t>
            </a:r>
            <a:r>
              <a:rPr lang="en-US" dirty="0" err="1" smtClean="0"/>
              <a:t>Arzberger</a:t>
            </a:r>
            <a:r>
              <a:rPr lang="en-US" dirty="0" smtClean="0"/>
              <a:t>, </a:t>
            </a:r>
            <a:r>
              <a:rPr lang="en-US" smtClean="0"/>
              <a:t>Teri </a:t>
            </a:r>
            <a:r>
              <a:rPr lang="en-US" smtClean="0"/>
              <a:t>Simas, </a:t>
            </a:r>
            <a:r>
              <a:rPr lang="en-US" dirty="0" smtClean="0"/>
              <a:t>Jason </a:t>
            </a:r>
            <a:r>
              <a:rPr lang="en-US" dirty="0" err="1" smtClean="0"/>
              <a:t>Haga</a:t>
            </a:r>
            <a:r>
              <a:rPr lang="en-US" dirty="0" smtClean="0"/>
              <a:t>, Prime Staff</a:t>
            </a:r>
          </a:p>
          <a:p>
            <a:r>
              <a:rPr lang="en-US" dirty="0" err="1" smtClean="0"/>
              <a:t>Ledell</a:t>
            </a:r>
            <a:r>
              <a:rPr lang="en-US" dirty="0" smtClean="0"/>
              <a:t> Family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5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188</Words>
  <Application>Microsoft Macintosh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Thinh Nguyen</vt:lpstr>
      <vt:lpstr>Current Progress</vt:lpstr>
      <vt:lpstr>Current Progress Continued.</vt:lpstr>
      <vt:lpstr>Next Week</vt:lpstr>
      <vt:lpstr>Feeding deer in Nara</vt:lpstr>
      <vt:lpstr>Going through the tree trunk hole in Todaji Temple</vt:lpstr>
      <vt:lpstr>Going through the gates at Fujimi inari </vt:lpstr>
      <vt:lpstr>Special Thanks to: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Thinh Nguyen</dc:title>
  <dc:creator>Thinh</dc:creator>
  <cp:lastModifiedBy>Teri Simas</cp:lastModifiedBy>
  <cp:revision>16</cp:revision>
  <dcterms:created xsi:type="dcterms:W3CDTF">2013-07-03T14:28:39Z</dcterms:created>
  <dcterms:modified xsi:type="dcterms:W3CDTF">2013-08-26T16:40:41Z</dcterms:modified>
</cp:coreProperties>
</file>