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70" autoAdjust="0"/>
  </p:normalViewPr>
  <p:slideViewPr>
    <p:cSldViewPr snapToGrid="0" snapToObjects="1"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ja-JP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ja-JP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ja-JP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altLang="ja-JP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ja-JP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altLang="ja-JP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ja-JP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ja-JP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altLang="ja-JP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altLang="ja-JP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ja-JP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kumimoji="1"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328" y="1585258"/>
            <a:ext cx="7119472" cy="2030506"/>
          </a:xfrm>
        </p:spPr>
        <p:txBody>
          <a:bodyPr/>
          <a:lstStyle/>
          <a:p>
            <a:pPr algn="r"/>
            <a:r>
              <a:rPr kumimoji="1" lang="en-US" altLang="ja-JP" dirty="0" smtClean="0"/>
              <a:t>Informatics Tools for Biodiversit</a:t>
            </a:r>
            <a:r>
              <a:rPr lang="en-US" altLang="ja-JP" dirty="0" smtClean="0"/>
              <a:t>y Data Conversion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ja-JP" dirty="0" err="1" smtClean="0"/>
              <a:t>Kittinan</a:t>
            </a:r>
            <a:r>
              <a:rPr kumimoji="1" lang="en-US" altLang="ja-JP" dirty="0" smtClean="0"/>
              <a:t> Ponkaew</a:t>
            </a:r>
          </a:p>
          <a:p>
            <a:pPr algn="r"/>
            <a:r>
              <a:rPr kumimoji="1" lang="en-US" altLang="ja-JP" dirty="0" err="1" smtClean="0"/>
              <a:t>VisLab</a:t>
            </a:r>
            <a:r>
              <a:rPr kumimoji="1" lang="en-US" altLang="ja-JP" dirty="0" smtClean="0"/>
              <a:t>, Osaka</a:t>
            </a:r>
          </a:p>
          <a:p>
            <a:pPr algn="r"/>
            <a:r>
              <a:rPr lang="en-US" altLang="ja-JP" dirty="0" smtClean="0"/>
              <a:t>7/3/2013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8080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Overview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 smtClean="0"/>
              <a:t>Aggregate all sorts of data from different departments in SDNHM into a single database</a:t>
            </a:r>
          </a:p>
          <a:p>
            <a:r>
              <a:rPr kumimoji="1" lang="en-US" altLang="ja-JP" sz="3200" dirty="0" smtClean="0"/>
              <a:t>Develop a common schema</a:t>
            </a:r>
          </a:p>
          <a:p>
            <a:r>
              <a:rPr lang="en-US" altLang="ja-JP" sz="3200" dirty="0" smtClean="0"/>
              <a:t>Develop tools for future use</a:t>
            </a:r>
          </a:p>
          <a:p>
            <a:r>
              <a:rPr kumimoji="1" lang="en-US" altLang="ja-JP" sz="3200" dirty="0" smtClean="0"/>
              <a:t>Everything is going well!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46253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Week 1 Progress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smtClean="0"/>
              <a:t>Setup development environment at the lab</a:t>
            </a:r>
          </a:p>
          <a:p>
            <a:r>
              <a:rPr lang="en-US" altLang="ja-JP" sz="3200" dirty="0" smtClean="0"/>
              <a:t>Developed script to read/write excel files</a:t>
            </a:r>
          </a:p>
          <a:p>
            <a:r>
              <a:rPr kumimoji="1" lang="en-US" altLang="ja-JP" sz="3200" dirty="0" smtClean="0"/>
              <a:t>Finished testing conversion process for Entomology DB</a:t>
            </a:r>
          </a:p>
          <a:p>
            <a:r>
              <a:rPr lang="en-US" altLang="ja-JP" sz="3200" dirty="0" smtClean="0"/>
              <a:t>Finalized conversion process for </a:t>
            </a:r>
            <a:r>
              <a:rPr lang="en-US" altLang="ja-JP" sz="3200" dirty="0" err="1" smtClean="0"/>
              <a:t>Ent</a:t>
            </a:r>
            <a:r>
              <a:rPr lang="en-US" altLang="ja-JP" sz="3200" dirty="0" smtClean="0"/>
              <a:t> DB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4176305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Plans for Week 2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 smtClean="0"/>
              <a:t>Write documentation for Entomology DB </a:t>
            </a:r>
            <a:r>
              <a:rPr lang="en-US" altLang="ja-JP" sz="3200" dirty="0" smtClean="0"/>
              <a:t>conversion</a:t>
            </a:r>
            <a:endParaRPr lang="en-US" altLang="ja-JP" sz="3200" dirty="0" smtClean="0"/>
          </a:p>
          <a:p>
            <a:r>
              <a:rPr kumimoji="1" lang="en-US" altLang="ja-JP" sz="3200" dirty="0" smtClean="0"/>
              <a:t>Resume Herpetology DB construction</a:t>
            </a:r>
          </a:p>
          <a:p>
            <a:r>
              <a:rPr lang="en-US" altLang="ja-JP" sz="3200" dirty="0" smtClean="0"/>
              <a:t>Wait for </a:t>
            </a:r>
            <a:r>
              <a:rPr lang="en-US" altLang="ja-JP" sz="3200" dirty="0" err="1" smtClean="0"/>
              <a:t>Paleo</a:t>
            </a:r>
            <a:r>
              <a:rPr lang="en-US" altLang="ja-JP" sz="3200" dirty="0" smtClean="0"/>
              <a:t> and Botany Data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61457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Cultural Exploration</a:t>
            </a:r>
            <a:endParaRPr kumimoji="1" lang="ja-JP" altLang="en-US" dirty="0"/>
          </a:p>
        </p:txBody>
      </p:sp>
      <p:pic>
        <p:nvPicPr>
          <p:cNvPr id="5" name="Picture 4" descr="IMG_20130627_195628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41426" y="1581053"/>
            <a:ext cx="4796118" cy="35970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41426" y="5566750"/>
            <a:ext cx="479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お弁当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4253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Cultural Exploration 2</a:t>
            </a:r>
            <a:endParaRPr kumimoji="1" lang="ja-JP" altLang="en-US" dirty="0"/>
          </a:p>
        </p:txBody>
      </p:sp>
      <p:pic>
        <p:nvPicPr>
          <p:cNvPr id="4" name="Content Placeholder 3" descr="IMG_20130629_150230.jp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949" t="14125" r="23565" b="11920"/>
          <a:stretch/>
        </p:blipFill>
        <p:spPr>
          <a:xfrm rot="5400000">
            <a:off x="401778" y="1912390"/>
            <a:ext cx="4181479" cy="35412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87147" y="1520240"/>
            <a:ext cx="2962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Pokemon</a:t>
            </a:r>
            <a:r>
              <a:rPr kumimoji="1" lang="en-US" altLang="ja-JP" dirty="0" smtClean="0"/>
              <a:t> at the </a:t>
            </a:r>
            <a:r>
              <a:rPr kumimoji="1" lang="en-US" altLang="ja-JP" dirty="0" err="1" smtClean="0"/>
              <a:t>pokemon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center. So </a:t>
            </a:r>
            <a:r>
              <a:rPr kumimoji="1" lang="en-US" altLang="ja-JP" dirty="0" smtClean="0"/>
              <a:t>cute!!!!!</a:t>
            </a:r>
            <a:endParaRPr kumimoji="1" lang="ja-JP" altLang="en-US" dirty="0"/>
          </a:p>
        </p:txBody>
      </p:sp>
      <p:pic>
        <p:nvPicPr>
          <p:cNvPr id="6" name="Content Placeholder 3" descr="IMG_20130628_104049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27" t="13027" r="19068" b="13027"/>
          <a:stretch/>
        </p:blipFill>
        <p:spPr>
          <a:xfrm rot="5400000">
            <a:off x="4051757" y="2798313"/>
            <a:ext cx="4033076" cy="29622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1908" y="5926666"/>
            <a:ext cx="354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Bakeries everywhere.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9953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Acknowledgement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Dr. Jason </a:t>
            </a:r>
            <a:r>
              <a:rPr kumimoji="1" lang="en-US" altLang="ja-JP" dirty="0" err="1" smtClean="0"/>
              <a:t>Haga</a:t>
            </a:r>
            <a:endParaRPr kumimoji="1" lang="en-US" altLang="ja-JP" dirty="0" smtClean="0"/>
          </a:p>
          <a:p>
            <a:r>
              <a:rPr lang="en-US" altLang="ja-JP" dirty="0" smtClean="0"/>
              <a:t>Dr. Shinji </a:t>
            </a:r>
            <a:r>
              <a:rPr lang="en-US" altLang="ja-JP" dirty="0" err="1" smtClean="0"/>
              <a:t>Shimojo</a:t>
            </a:r>
            <a:endParaRPr lang="en-US" altLang="ja-JP" dirty="0" smtClean="0"/>
          </a:p>
          <a:p>
            <a:r>
              <a:rPr kumimoji="1" lang="en-US" altLang="ja-JP" dirty="0" smtClean="0"/>
              <a:t>PRIME</a:t>
            </a:r>
          </a:p>
          <a:p>
            <a:r>
              <a:rPr lang="en-US" altLang="ja-JP" dirty="0" smtClean="0"/>
              <a:t>NICT</a:t>
            </a:r>
          </a:p>
          <a:p>
            <a:r>
              <a:rPr kumimoji="1" lang="en-US" altLang="ja-JP" dirty="0" smtClean="0"/>
              <a:t>Balboa Park Online Collaboration</a:t>
            </a:r>
          </a:p>
          <a:p>
            <a:r>
              <a:rPr lang="en-US" altLang="ja-JP" dirty="0" smtClean="0"/>
              <a:t>PRIME alumna Haley Hunter-</a:t>
            </a:r>
            <a:r>
              <a:rPr lang="en-US" altLang="ja-JP" dirty="0" err="1" smtClean="0"/>
              <a:t>Zinck</a:t>
            </a:r>
            <a:endParaRPr lang="en-US" altLang="ja-JP" dirty="0" smtClean="0"/>
          </a:p>
          <a:p>
            <a:r>
              <a:rPr kumimoji="1" lang="en-US" altLang="ja-JP" dirty="0" smtClean="0"/>
              <a:t>NSF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733783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</a:majorFont>
      <a:minorFont>
        <a:latin typeface="Goudy Old Style"/>
        <a:ea typeface=""/>
        <a:cs typeface=""/>
        <a:font script="Jpan" typeface="ＭＳ 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125</TotalTime>
  <Words>129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Inkwell</vt:lpstr>
      <vt:lpstr>Informatics Tools for Biodiversity Data Conversion</vt:lpstr>
      <vt:lpstr>Overview</vt:lpstr>
      <vt:lpstr>Week 1 Progress</vt:lpstr>
      <vt:lpstr>Plans for Week 2</vt:lpstr>
      <vt:lpstr>Cultural Exploration</vt:lpstr>
      <vt:lpstr>Cultural Exploration 2</vt:lpstr>
      <vt:lpstr>Acknowledgement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Informatics Tools for Biodiversity Data Conversion</dc:title>
  <dc:creator>Kitti Ponkaew</dc:creator>
  <cp:lastModifiedBy>Teri Simas</cp:lastModifiedBy>
  <cp:revision>7</cp:revision>
  <dcterms:created xsi:type="dcterms:W3CDTF">2013-07-03T02:26:05Z</dcterms:created>
  <dcterms:modified xsi:type="dcterms:W3CDTF">2013-07-03T16:41:23Z</dcterms:modified>
</cp:coreProperties>
</file>