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70" autoAdjust="0"/>
  </p:normalViewPr>
  <p:slideViewPr>
    <p:cSldViewPr snapToGrid="0" snapToObject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altLang="ja-JP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328" y="1585258"/>
            <a:ext cx="7119472" cy="2030506"/>
          </a:xfrm>
        </p:spPr>
        <p:txBody>
          <a:bodyPr/>
          <a:lstStyle/>
          <a:p>
            <a:pPr algn="r"/>
            <a:r>
              <a:rPr kumimoji="1" lang="en-US" altLang="ja-JP" dirty="0" smtClean="0"/>
              <a:t>Informatics Tools for Biodiversit</a:t>
            </a:r>
            <a:r>
              <a:rPr lang="en-US" altLang="ja-JP" dirty="0" smtClean="0"/>
              <a:t>y Data Conversion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err="1" smtClean="0"/>
              <a:t>Kittinan</a:t>
            </a:r>
            <a:r>
              <a:rPr kumimoji="1" lang="en-US" altLang="ja-JP" dirty="0" smtClean="0"/>
              <a:t> Ponkaew</a:t>
            </a:r>
          </a:p>
          <a:p>
            <a:pPr algn="r"/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, Osaka</a:t>
            </a:r>
          </a:p>
          <a:p>
            <a:pPr algn="r"/>
            <a:r>
              <a:rPr lang="en-US" altLang="ja-JP" dirty="0" smtClean="0"/>
              <a:t>7/10/2013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08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Week 2 Progress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Extracted uncorrupt date information for mammals and birds Access database</a:t>
            </a:r>
          </a:p>
          <a:p>
            <a:r>
              <a:rPr lang="en-US" altLang="ja-JP" sz="3200" dirty="0" smtClean="0"/>
              <a:t>Started on scripts for combining catalog numbers and dates with the corresponding entries</a:t>
            </a:r>
          </a:p>
          <a:p>
            <a:r>
              <a:rPr kumimoji="1" lang="en-US" altLang="ja-JP" sz="3200" dirty="0" smtClean="0"/>
              <a:t>Setup plans for the remaining data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1763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Plans for Week 3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Write documentation for using scripts for birds and mammals DB</a:t>
            </a:r>
          </a:p>
          <a:p>
            <a:r>
              <a:rPr lang="en-US" altLang="ja-JP" sz="3200" dirty="0" smtClean="0"/>
              <a:t>Test scripts and import into Specify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Finish documenting on </a:t>
            </a:r>
            <a:r>
              <a:rPr lang="en-US" altLang="ja-JP" sz="3200" dirty="0"/>
              <a:t>e</a:t>
            </a:r>
            <a:r>
              <a:rPr lang="en-US" altLang="ja-JP" sz="3200" dirty="0" smtClean="0"/>
              <a:t>ntomology database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6145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Cultural Exploration</a:t>
            </a:r>
            <a:endParaRPr kumimoji="1" lang="ja-JP" altLang="en-US" dirty="0"/>
          </a:p>
        </p:txBody>
      </p:sp>
      <p:pic>
        <p:nvPicPr>
          <p:cNvPr id="3" name="Picture 2" descr="IMG_20130707_1420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5337" y="1371600"/>
            <a:ext cx="5101543" cy="3826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5537" y="5685538"/>
            <a:ext cx="143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Osaka Castle.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253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Cultural Exploration 2</a:t>
            </a:r>
            <a:endParaRPr kumimoji="1" lang="ja-JP" altLang="en-US" dirty="0"/>
          </a:p>
        </p:txBody>
      </p:sp>
      <p:pic>
        <p:nvPicPr>
          <p:cNvPr id="9" name="Picture 8" descr="IMG_20130706_18315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607429" y="2115687"/>
            <a:ext cx="4851966" cy="36389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6319" y="3564284"/>
            <a:ext cx="184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Waterfall in </a:t>
            </a:r>
            <a:r>
              <a:rPr kumimoji="1" lang="ja-JP" altLang="en-US" dirty="0" smtClean="0"/>
              <a:t>箕面</a:t>
            </a:r>
            <a:r>
              <a:rPr kumimoji="1" lang="en-US" altLang="ja-JP" dirty="0" smtClean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9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Cultural Exploration 3</a:t>
            </a:r>
            <a:endParaRPr kumimoji="1" lang="ja-JP" altLang="en-US" dirty="0"/>
          </a:p>
        </p:txBody>
      </p:sp>
      <p:pic>
        <p:nvPicPr>
          <p:cNvPr id="4" name="Content Placeholder 3" descr="IMG_20130705_19552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022" b="13022"/>
          <a:stretch>
            <a:fillRect/>
          </a:stretch>
        </p:blipFill>
        <p:spPr>
          <a:xfrm rot="5400000">
            <a:off x="326015" y="2598164"/>
            <a:ext cx="4696529" cy="2604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2258" y="2626196"/>
            <a:ext cx="409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After a day of hard work and exploration, </a:t>
            </a:r>
          </a:p>
          <a:p>
            <a:pPr algn="ctr"/>
            <a:r>
              <a:rPr kumimoji="1" lang="en-US" altLang="ja-JP" dirty="0" smtClean="0"/>
              <a:t>which is </a:t>
            </a:r>
            <a:r>
              <a:rPr kumimoji="1" lang="en-US" altLang="ja-JP" dirty="0" smtClean="0"/>
              <a:t>every day</a:t>
            </a:r>
            <a:r>
              <a:rPr kumimoji="1" lang="en-US" altLang="ja-JP" dirty="0" smtClean="0"/>
              <a:t>. 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Draft beer from local brewery in </a:t>
            </a:r>
            <a:r>
              <a:rPr kumimoji="1" lang="ja-JP" altLang="en-US" dirty="0" smtClean="0"/>
              <a:t>箕面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37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Acknowledgement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Dr. Jason </a:t>
            </a:r>
            <a:r>
              <a:rPr kumimoji="1" lang="en-US" altLang="ja-JP" dirty="0" err="1" smtClean="0"/>
              <a:t>Haga</a:t>
            </a:r>
            <a:endParaRPr kumimoji="1" lang="en-US" altLang="ja-JP" dirty="0" smtClean="0"/>
          </a:p>
          <a:p>
            <a:r>
              <a:rPr lang="en-US" altLang="ja-JP" dirty="0" smtClean="0"/>
              <a:t>Dr. Shinji </a:t>
            </a:r>
            <a:r>
              <a:rPr lang="en-US" altLang="ja-JP" dirty="0" err="1" smtClean="0"/>
              <a:t>Shimojo</a:t>
            </a:r>
            <a:endParaRPr lang="en-US" altLang="ja-JP" dirty="0" smtClean="0"/>
          </a:p>
          <a:p>
            <a:r>
              <a:rPr kumimoji="1" lang="en-US" altLang="ja-JP" dirty="0" smtClean="0"/>
              <a:t>PRIME</a:t>
            </a:r>
          </a:p>
          <a:p>
            <a:r>
              <a:rPr lang="en-US" altLang="ja-JP" dirty="0" smtClean="0"/>
              <a:t>NICT</a:t>
            </a:r>
          </a:p>
          <a:p>
            <a:r>
              <a:rPr kumimoji="1" lang="en-US" altLang="ja-JP" dirty="0" smtClean="0"/>
              <a:t>Balboa Park Online Collaboration</a:t>
            </a:r>
          </a:p>
          <a:p>
            <a:r>
              <a:rPr lang="en-US" altLang="ja-JP" dirty="0" smtClean="0"/>
              <a:t>PRIME alumna Haley Hunter-</a:t>
            </a:r>
            <a:r>
              <a:rPr lang="en-US" altLang="ja-JP" dirty="0" err="1" smtClean="0"/>
              <a:t>Zinck</a:t>
            </a:r>
            <a:endParaRPr lang="en-US" altLang="ja-JP" dirty="0" smtClean="0"/>
          </a:p>
          <a:p>
            <a:r>
              <a:rPr kumimoji="1" lang="en-US" altLang="ja-JP" dirty="0" smtClean="0"/>
              <a:t>NSF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3783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389</TotalTime>
  <Words>127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Inkwell</vt:lpstr>
      <vt:lpstr>Informatics Tools for Biodiversity Data Conversion</vt:lpstr>
      <vt:lpstr>Week 2 Progress</vt:lpstr>
      <vt:lpstr>Plans for Week 3</vt:lpstr>
      <vt:lpstr>Cultural Exploration</vt:lpstr>
      <vt:lpstr>Cultural Exploration 2</vt:lpstr>
      <vt:lpstr>Cultural Exploration 3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Tools for Biodiversity Data Conversion</dc:title>
  <dc:creator>Kitti Ponkaew</dc:creator>
  <cp:lastModifiedBy>Teri Simas</cp:lastModifiedBy>
  <cp:revision>14</cp:revision>
  <dcterms:created xsi:type="dcterms:W3CDTF">2013-07-03T02:26:05Z</dcterms:created>
  <dcterms:modified xsi:type="dcterms:W3CDTF">2013-07-10T16:53:01Z</dcterms:modified>
</cp:coreProperties>
</file>