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0" autoAdjust="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altLang="ja-JP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328" y="1585258"/>
            <a:ext cx="7119472" cy="2030506"/>
          </a:xfrm>
        </p:spPr>
        <p:txBody>
          <a:bodyPr/>
          <a:lstStyle/>
          <a:p>
            <a:pPr algn="r"/>
            <a:r>
              <a:rPr kumimoji="1" lang="en-US" altLang="ja-JP" dirty="0" smtClean="0"/>
              <a:t>Informatics Tools for Biodiversit</a:t>
            </a:r>
            <a:r>
              <a:rPr lang="en-US" altLang="ja-JP" dirty="0" smtClean="0"/>
              <a:t>y Data Conversion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err="1" smtClean="0"/>
              <a:t>Kittinan</a:t>
            </a:r>
            <a:r>
              <a:rPr kumimoji="1" lang="en-US" altLang="ja-JP" dirty="0" smtClean="0"/>
              <a:t> Ponkaew</a:t>
            </a:r>
          </a:p>
          <a:p>
            <a:pPr algn="r"/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, Osaka</a:t>
            </a:r>
          </a:p>
          <a:p>
            <a:pPr algn="r"/>
            <a:r>
              <a:rPr lang="en-US" altLang="ja-JP" dirty="0" smtClean="0"/>
              <a:t>7/17/2013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Week 3 Progress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sz="3200" dirty="0" smtClean="0"/>
              <a:t>Extracted information from botany database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Script </a:t>
            </a:r>
            <a:r>
              <a:rPr lang="en-US" altLang="ja-JP" sz="3200" dirty="0" smtClean="0"/>
              <a:t>works with botany database now, data can be uploaded easily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Updates </a:t>
            </a:r>
            <a:r>
              <a:rPr lang="en-US" altLang="ja-JP" sz="3200" dirty="0" smtClean="0"/>
              <a:t>from Specify 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176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Plans for Week 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Combine </a:t>
            </a:r>
            <a:r>
              <a:rPr lang="en-US" altLang="ja-JP" sz="3200" dirty="0" err="1" smtClean="0"/>
              <a:t>paleo</a:t>
            </a:r>
            <a:r>
              <a:rPr lang="en-US" altLang="ja-JP" sz="3200" dirty="0" smtClean="0"/>
              <a:t> specimen and stratigraphy data</a:t>
            </a:r>
          </a:p>
          <a:p>
            <a:endParaRPr kumimoji="1" lang="en-US" altLang="ja-JP" sz="3200" dirty="0" smtClean="0"/>
          </a:p>
          <a:p>
            <a:r>
              <a:rPr kumimoji="1" lang="en-US" altLang="ja-JP" sz="3200" dirty="0" smtClean="0"/>
              <a:t>Test </a:t>
            </a:r>
            <a:r>
              <a:rPr kumimoji="1" lang="en-US" altLang="ja-JP" sz="3200" dirty="0" smtClean="0"/>
              <a:t>scripts for birds and mammals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Test </a:t>
            </a:r>
            <a:r>
              <a:rPr lang="en-US" altLang="ja-JP" sz="3200" dirty="0" smtClean="0"/>
              <a:t>web portal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145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</a:t>
            </a:r>
            <a:endParaRPr kumimoji="1" lang="ja-JP" altLang="en-US" dirty="0"/>
          </a:p>
        </p:txBody>
      </p:sp>
      <p:pic>
        <p:nvPicPr>
          <p:cNvPr id="3" name="Picture 2" descr="IMG_20130714_14480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682332" y="2137542"/>
            <a:ext cx="4118090" cy="3088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4048" y="3160889"/>
            <a:ext cx="35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famous bamboo forest in Kyoto.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25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 2</a:t>
            </a:r>
            <a:endParaRPr kumimoji="1" lang="ja-JP" altLang="en-US" dirty="0"/>
          </a:p>
        </p:txBody>
      </p:sp>
      <p:pic>
        <p:nvPicPr>
          <p:cNvPr id="4" name="Content Placeholder 3" descr="IMG_20130714_18552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027" b="13027"/>
          <a:stretch>
            <a:fillRect/>
          </a:stretch>
        </p:blipFill>
        <p:spPr>
          <a:xfrm rot="5400000">
            <a:off x="-112878" y="2554631"/>
            <a:ext cx="5312108" cy="2946046"/>
          </a:xfrm>
        </p:spPr>
      </p:pic>
      <p:sp>
        <p:nvSpPr>
          <p:cNvPr id="5" name="TextBox 4"/>
          <p:cNvSpPr txBox="1"/>
          <p:nvPr/>
        </p:nvSpPr>
        <p:spPr>
          <a:xfrm>
            <a:off x="4449890" y="2723444"/>
            <a:ext cx="383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Gion</a:t>
            </a:r>
            <a:r>
              <a:rPr kumimoji="1" lang="en-US" altLang="ja-JP" dirty="0" smtClean="0"/>
              <a:t> Festival in Kyoto. So many people.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923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Cultural Exploration 3</a:t>
            </a:r>
            <a:endParaRPr kumimoji="1" lang="ja-JP" altLang="en-US"/>
          </a:p>
        </p:txBody>
      </p:sp>
      <p:pic>
        <p:nvPicPr>
          <p:cNvPr id="4" name="Content Placeholder 3" descr="IMG_20130711_17292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027" b="13027"/>
          <a:stretch>
            <a:fillRect/>
          </a:stretch>
        </p:blipFill>
        <p:spPr>
          <a:xfrm rot="5400000">
            <a:off x="3869584" y="2417202"/>
            <a:ext cx="4752337" cy="2635602"/>
          </a:xfrm>
        </p:spPr>
      </p:pic>
      <p:sp>
        <p:nvSpPr>
          <p:cNvPr id="5" name="TextBox 4"/>
          <p:cNvSpPr txBox="1"/>
          <p:nvPr/>
        </p:nvSpPr>
        <p:spPr>
          <a:xfrm>
            <a:off x="1044223" y="2906889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Beer from the local brewery. </a:t>
            </a:r>
            <a:r>
              <a:rPr kumimoji="1" lang="en-US" altLang="ja-JP" dirty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Tourist trap. They charged us </a:t>
            </a:r>
          </a:p>
          <a:p>
            <a:r>
              <a:rPr kumimoji="1" lang="en-US" altLang="ja-JP" dirty="0" smtClean="0"/>
              <a:t>a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fee that we had no idea what </a:t>
            </a:r>
            <a:endParaRPr kumimoji="1" lang="en-US" altLang="ja-JP" dirty="0"/>
          </a:p>
          <a:p>
            <a:r>
              <a:rPr kumimoji="1" lang="en-US" altLang="ja-JP" dirty="0" smtClean="0"/>
              <a:t>i</a:t>
            </a:r>
            <a:r>
              <a:rPr kumimoji="1" lang="en-US" altLang="ja-JP" dirty="0" smtClean="0"/>
              <a:t>t </a:t>
            </a:r>
            <a:r>
              <a:rPr kumimoji="1" lang="en-US" altLang="ja-JP" dirty="0" smtClean="0"/>
              <a:t>was for.</a:t>
            </a:r>
          </a:p>
        </p:txBody>
      </p:sp>
    </p:spTree>
    <p:extLst>
      <p:ext uri="{BB962C8B-B14F-4D97-AF65-F5344CB8AC3E}">
        <p14:creationId xmlns:p14="http://schemas.microsoft.com/office/powerpoint/2010/main" xmlns="" val="5242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kumimoji="1" lang="en-US" altLang="ja-JP" dirty="0" smtClean="0"/>
              <a:t>PRIME</a:t>
            </a:r>
          </a:p>
          <a:p>
            <a:r>
              <a:rPr lang="en-US" altLang="ja-JP" dirty="0" smtClean="0"/>
              <a:t>NICT</a:t>
            </a:r>
          </a:p>
          <a:p>
            <a:r>
              <a:rPr kumimoji="1" lang="en-US" altLang="ja-JP" dirty="0" smtClean="0"/>
              <a:t>Balboa Park Online Collaboration</a:t>
            </a:r>
          </a:p>
          <a:p>
            <a:r>
              <a:rPr lang="en-US" altLang="ja-JP" dirty="0" smtClean="0"/>
              <a:t>PRIME alumna Haley Hunter-</a:t>
            </a:r>
            <a:r>
              <a:rPr lang="en-US" altLang="ja-JP" dirty="0" err="1" smtClean="0"/>
              <a:t>Zinck</a:t>
            </a:r>
            <a:endParaRPr lang="en-US" altLang="ja-JP" dirty="0" smtClean="0"/>
          </a:p>
          <a:p>
            <a:r>
              <a:rPr kumimoji="1" lang="en-US" altLang="ja-JP" dirty="0" smtClean="0"/>
              <a:t>NSF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378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639</TotalTime>
  <Words>123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Informatics Tools for Biodiversity Data Conversion</vt:lpstr>
      <vt:lpstr>Week 3 Progress</vt:lpstr>
      <vt:lpstr>Plans for Week 4</vt:lpstr>
      <vt:lpstr>Cultural Exploration</vt:lpstr>
      <vt:lpstr>Cultural Exploration 2</vt:lpstr>
      <vt:lpstr>Cultural Exploration 3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Tools for Biodiversity Data Conversion</dc:title>
  <dc:creator>Kitti Ponkaew</dc:creator>
  <cp:lastModifiedBy>Teri Simas</cp:lastModifiedBy>
  <cp:revision>17</cp:revision>
  <dcterms:created xsi:type="dcterms:W3CDTF">2013-07-03T02:26:05Z</dcterms:created>
  <dcterms:modified xsi:type="dcterms:W3CDTF">2013-07-18T17:20:18Z</dcterms:modified>
</cp:coreProperties>
</file>