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3" autoAdjust="0"/>
    <p:restoredTop sz="91424" autoAdjust="0"/>
  </p:normalViewPr>
  <p:slideViewPr>
    <p:cSldViewPr snapToGrid="0" snapToObjects="1">
      <p:cViewPr varScale="1">
        <p:scale>
          <a:sx n="66" d="100"/>
          <a:sy n="66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0B31-BD20-7345-9598-65CCA02F820A}" type="datetimeFigureOut">
              <a:rPr kumimoji="1" lang="ja-JP" altLang="en-US" smtClean="0"/>
              <a:pPr/>
              <a:t>2013/7/18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EA95B-6770-2843-8674-7047F8926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6339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105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9353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July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July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July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July 18,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July 18,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July 18,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July 18,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July 18,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July 18,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July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kumimoji="1"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kumimoji="1"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Japanese Friendship Garden Mobile Tour  </a:t>
            </a:r>
          </a:p>
          <a:p>
            <a:r>
              <a:rPr lang="en-US" altLang="ja-JP" dirty="0" smtClean="0"/>
              <a:t>7/17/2013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 Osaka, Japan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Jesus Rios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5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Progress Update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Implemented </a:t>
            </a:r>
            <a:r>
              <a:rPr lang="en-US" altLang="ja-JP" dirty="0" smtClean="0"/>
              <a:t>Android “Up” button functionality across app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Added </a:t>
            </a:r>
            <a:r>
              <a:rPr lang="en-US" altLang="ja-JP" dirty="0" smtClean="0"/>
              <a:t>Map UI screen to app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Tweaked </a:t>
            </a:r>
            <a:r>
              <a:rPr lang="en-US" altLang="ja-JP" dirty="0" smtClean="0"/>
              <a:t>the detailed information Riddle UI screen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0981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8130" y="231647"/>
            <a:ext cx="8591550" cy="106680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Next week’s plan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Set </a:t>
            </a:r>
            <a:r>
              <a:rPr lang="en-US" altLang="ja-JP" dirty="0" smtClean="0"/>
              <a:t>up </a:t>
            </a:r>
            <a:r>
              <a:rPr lang="en-US" altLang="ja-JP" dirty="0" err="1" smtClean="0"/>
              <a:t>PlaceStickers</a:t>
            </a:r>
            <a:r>
              <a:rPr lang="en-US" altLang="ja-JP" dirty="0" smtClean="0"/>
              <a:t> with app for initial testing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More </a:t>
            </a:r>
            <a:r>
              <a:rPr lang="en-US" altLang="ja-JP" dirty="0" smtClean="0"/>
              <a:t>UI tweaks (Need to make sure it looks good!)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Revise </a:t>
            </a:r>
            <a:r>
              <a:rPr lang="en-US" altLang="ja-JP" dirty="0" err="1" smtClean="0"/>
              <a:t>PlaceSticker</a:t>
            </a:r>
            <a:r>
              <a:rPr lang="en-US" altLang="ja-JP" dirty="0" smtClean="0"/>
              <a:t> app integration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6402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コンテンツ プレースホルダー 2" descr="arcade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704" b="11704"/>
          <a:stretch>
            <a:fillRect/>
          </a:stretch>
        </p:blipFill>
        <p:spPr>
          <a:xfrm>
            <a:off x="238272" y="327184"/>
            <a:ext cx="5109544" cy="2935270"/>
          </a:xfrm>
        </p:spPr>
      </p:pic>
      <p:sp>
        <p:nvSpPr>
          <p:cNvPr id="4" name="テキスト ボックス 3"/>
          <p:cNvSpPr txBox="1"/>
          <p:nvPr/>
        </p:nvSpPr>
        <p:spPr>
          <a:xfrm>
            <a:off x="5839709" y="971265"/>
            <a:ext cx="278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Arcade! Everyone was playing a multiplayer </a:t>
            </a:r>
            <a:r>
              <a:rPr kumimoji="1" lang="en-US" altLang="ja-JP" dirty="0" err="1" smtClean="0"/>
              <a:t>Gundam</a:t>
            </a:r>
            <a:r>
              <a:rPr kumimoji="1" lang="en-US" altLang="ja-JP" dirty="0" smtClean="0"/>
              <a:t> game</a:t>
            </a:r>
            <a:endParaRPr kumimoji="1" lang="ja-JP" altLang="en-US" dirty="0"/>
          </a:p>
        </p:txBody>
      </p:sp>
      <p:pic>
        <p:nvPicPr>
          <p:cNvPr id="5" name="図 4" descr="m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4823" y="3656078"/>
            <a:ext cx="4064000" cy="3048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66933" y="4457856"/>
            <a:ext cx="2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Festival float!!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933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コンテンツ プレースホルダー 2" descr="festival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704" b="11704"/>
          <a:stretch>
            <a:fillRect/>
          </a:stretch>
        </p:blipFill>
        <p:spPr>
          <a:xfrm>
            <a:off x="274319" y="240018"/>
            <a:ext cx="4793403" cy="3196765"/>
          </a:xfrm>
        </p:spPr>
      </p:pic>
      <p:pic>
        <p:nvPicPr>
          <p:cNvPr id="4" name="図 3" descr="fores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305716" y="3373573"/>
            <a:ext cx="3678214" cy="275866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677840" y="572797"/>
            <a:ext cx="266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Really packed festival! Could hardly get around…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4795" y="4619733"/>
            <a:ext cx="2452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Bamboo forest in Kyoto. Beautiful scenery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021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74320" y="1298447"/>
            <a:ext cx="8595360" cy="54630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b="1" dirty="0" smtClean="0"/>
              <a:t>University of California, San </a:t>
            </a:r>
            <a:r>
              <a:rPr lang="en-US" altLang="ja-JP" b="1" dirty="0" smtClean="0"/>
              <a:t>Diego (</a:t>
            </a:r>
            <a:r>
              <a:rPr kumimoji="1" lang="en-US" altLang="ja-JP" b="1" dirty="0" smtClean="0"/>
              <a:t>UCSD)</a:t>
            </a:r>
          </a:p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Peter </a:t>
            </a:r>
            <a:r>
              <a:rPr lang="en-US" altLang="ja-JP" dirty="0" err="1" smtClean="0"/>
              <a:t>Arzberger</a:t>
            </a:r>
            <a:endParaRPr lang="en-US" altLang="ja-JP" dirty="0" smtClean="0"/>
          </a:p>
          <a:p>
            <a:r>
              <a:rPr lang="en-US" altLang="ja-JP" dirty="0" smtClean="0"/>
              <a:t>Dr</a:t>
            </a:r>
            <a:r>
              <a:rPr lang="en-US" altLang="ja-JP" dirty="0"/>
              <a:t>. Gabriele </a:t>
            </a:r>
            <a:r>
              <a:rPr lang="en-US" altLang="ja-JP" dirty="0" err="1" smtClean="0"/>
              <a:t>Wienhausen</a:t>
            </a:r>
            <a:endParaRPr lang="en-US" altLang="ja-JP" dirty="0" smtClean="0"/>
          </a:p>
          <a:p>
            <a:r>
              <a:rPr lang="en-US" altLang="ja-JP" dirty="0" smtClean="0"/>
              <a:t>Teri </a:t>
            </a:r>
            <a:r>
              <a:rPr lang="en-US" altLang="ja-JP" dirty="0" err="1" smtClean="0"/>
              <a:t>Simas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b="1" dirty="0" smtClean="0"/>
              <a:t>National </a:t>
            </a:r>
            <a:r>
              <a:rPr lang="en-US" altLang="ja-JP" b="1" dirty="0"/>
              <a:t>Institute of Information and Technology (NICT)</a:t>
            </a:r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Takata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Tomoaki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Balboa Park Online </a:t>
            </a:r>
            <a:r>
              <a:rPr lang="en-US" altLang="ja-JP" b="1" dirty="0" smtClean="0"/>
              <a:t>Collaborative (</a:t>
            </a:r>
            <a:r>
              <a:rPr kumimoji="1" lang="en-US" altLang="ja-JP" b="1" dirty="0" smtClean="0"/>
              <a:t>BPOC)</a:t>
            </a:r>
            <a:endParaRPr lang="en-US" altLang="ja-JP" b="1" dirty="0"/>
          </a:p>
          <a:p>
            <a:pPr marL="342900" indent="-342900"/>
            <a:r>
              <a:rPr lang="en-US" altLang="ja-JP" dirty="0" smtClean="0"/>
              <a:t>Vivian </a:t>
            </a:r>
            <a:r>
              <a:rPr lang="en-US" altLang="ja-JP" dirty="0" err="1" smtClean="0"/>
              <a:t>Haga</a:t>
            </a:r>
            <a:endParaRPr lang="en-US" altLang="ja-JP" dirty="0" smtClean="0"/>
          </a:p>
          <a:p>
            <a:pPr marL="342900" indent="-342900"/>
            <a:r>
              <a:rPr kumimoji="1" lang="en-US" altLang="ja-JP" dirty="0" smtClean="0"/>
              <a:t>Christina </a:t>
            </a:r>
            <a:r>
              <a:rPr lang="en-US" altLang="ja-JP" dirty="0" err="1"/>
              <a:t>D</a:t>
            </a:r>
            <a:r>
              <a:rPr kumimoji="1" lang="en-US" altLang="ja-JP" dirty="0" err="1" smtClean="0"/>
              <a:t>ePaolo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b="1" dirty="0" smtClean="0"/>
              <a:t>Japanese Friendship Garden</a:t>
            </a:r>
          </a:p>
          <a:p>
            <a:pPr marL="342900" indent="-342900"/>
            <a:r>
              <a:rPr lang="en-US" altLang="ja-JP" dirty="0" smtClean="0"/>
              <a:t>Marisa Espinosa</a:t>
            </a:r>
          </a:p>
          <a:p>
            <a:pPr marL="342900" indent="-342900"/>
            <a:r>
              <a:rPr kumimoji="1" lang="en-US" altLang="ja-JP" dirty="0" smtClean="0"/>
              <a:t>Luanne </a:t>
            </a:r>
            <a:r>
              <a:rPr kumimoji="1" lang="en-US" altLang="ja-JP" dirty="0" err="1" smtClean="0"/>
              <a:t>Kanzawa</a:t>
            </a:r>
            <a:endParaRPr lang="en-US" altLang="ja-JP" dirty="0"/>
          </a:p>
          <a:p>
            <a:pPr marL="342900" indent="-342900"/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Information Services </a:t>
            </a:r>
            <a:r>
              <a:rPr lang="en-US" altLang="ja-JP" dirty="0" smtClean="0"/>
              <a:t>International – </a:t>
            </a:r>
            <a:r>
              <a:rPr lang="en-US" altLang="ja-JP" dirty="0" err="1" smtClean="0"/>
              <a:t>Densu</a:t>
            </a:r>
            <a:r>
              <a:rPr lang="en-US" altLang="ja-JP" dirty="0" smtClean="0"/>
              <a:t> Ltd. (</a:t>
            </a:r>
            <a:r>
              <a:rPr kumimoji="1" lang="en-US" altLang="ja-JP" dirty="0" err="1" smtClean="0"/>
              <a:t>iSiD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PRIME alumna Haley Hunter-</a:t>
            </a:r>
            <a:r>
              <a:rPr lang="en-US" altLang="ja-JP" dirty="0" err="1" smtClean="0"/>
              <a:t>Zinck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National Science Foundation (NSF)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81691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ト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アート.thmx</Template>
  <TotalTime>838</TotalTime>
  <Words>170</Words>
  <Application>Microsoft Office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アート</vt:lpstr>
      <vt:lpstr>Jesus Rios</vt:lpstr>
      <vt:lpstr>Progress Update</vt:lpstr>
      <vt:lpstr>Next week’s plan</vt:lpstr>
      <vt:lpstr>Slide 4</vt:lpstr>
      <vt:lpstr>Slide 5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Rios</dc:title>
  <dc:creator>//Will have to use fragment manager to start the view. Sends the riddle information 
				//through the Bundle</dc:creator>
  <cp:lastModifiedBy>Teri Simas</cp:lastModifiedBy>
  <cp:revision>28</cp:revision>
  <dcterms:created xsi:type="dcterms:W3CDTF">2013-07-02T01:33:09Z</dcterms:created>
  <dcterms:modified xsi:type="dcterms:W3CDTF">2013-07-18T17:22:21Z</dcterms:modified>
</cp:coreProperties>
</file>