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notesMasterIdLst>
    <p:notesMasterId r:id="rId7"/>
  </p:notesMasterIdLst>
  <p:sldIdLst>
    <p:sldId id="256" r:id="rId2"/>
    <p:sldId id="258" r:id="rId3"/>
    <p:sldId id="259" r:id="rId4"/>
    <p:sldId id="262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3" autoAdjust="0"/>
    <p:restoredTop sz="91424" autoAdjust="0"/>
  </p:normalViewPr>
  <p:slideViewPr>
    <p:cSldViewPr snapToGrid="0" snapToObjects="1">
      <p:cViewPr varScale="1">
        <p:scale>
          <a:sx n="66" d="100"/>
          <a:sy n="66" d="100"/>
        </p:scale>
        <p:origin x="-151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40B31-BD20-7345-9598-65CCA02F820A}" type="datetimeFigureOut">
              <a:rPr kumimoji="1" lang="ja-JP" altLang="en-US" smtClean="0"/>
              <a:pPr/>
              <a:t>2013/7/25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EA95B-6770-2843-8674-7047F8926FD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663399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EA95B-6770-2843-8674-7047F8926FD0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710588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EA95B-6770-2843-8674-7047F8926FD0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419353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CED3E41-E2DE-48B7-AD25-2C05D8372D60}" type="datetime4">
              <a:rPr lang="en-US" smtClean="0"/>
              <a:pPr/>
              <a:t>July 25,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02C6-8B37-41F0-B3E4-774551D1C22F}" type="datetime4">
              <a:rPr lang="en-US" smtClean="0"/>
              <a:pPr/>
              <a:t>July 25,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F78D1B-BB73-41B2-8202-C6678B761557}" type="datetime4">
              <a:rPr lang="en-US" smtClean="0"/>
              <a:pPr/>
              <a:t>July 25,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1E46-B9AD-4605-BA48-F4BA770367EA}" type="datetime4">
              <a:rPr lang="en-US" smtClean="0"/>
              <a:pPr/>
              <a:t>July 25,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492-1D66-40E5-BF5F-8AE5B76A3760}" type="datetime4">
              <a:rPr lang="en-US" smtClean="0"/>
              <a:pPr/>
              <a:t>July 25,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120655-FBEF-4656-A8A9-E7D9EB4F4DEC}" type="datetime4">
              <a:rPr lang="en-US" smtClean="0"/>
              <a:pPr/>
              <a:t>July 25,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BA2-D035-44CD-B6C5-345CD46C68A9}" type="datetime4">
              <a:rPr lang="en-US" smtClean="0"/>
              <a:pPr/>
              <a:t>July 25,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12544D9-E8EB-4DFC-9BAC-8FC5CFB1A919}" type="datetime4">
              <a:rPr lang="en-US" smtClean="0"/>
              <a:pPr/>
              <a:t>July 25, 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894904-8048-429B-BF77-F17DA8F8287B}" type="datetime4">
              <a:rPr lang="en-US" smtClean="0"/>
              <a:pPr/>
              <a:t>July 25,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6441D7B3-F7C5-4013-AC5D-399DD8DB11FA}" type="datetime4">
              <a:rPr lang="en-US" smtClean="0"/>
              <a:pPr/>
              <a:t>July 25,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sldNum="0" hdr="0" ftr="0" dt="0"/>
  <p:txStyles>
    <p:titleStyle>
      <a:lvl1pPr algn="l" defTabSz="914400" rtl="0" eaLnBrk="1" latinLnBrk="0" hangingPunct="1">
        <a:spcBef>
          <a:spcPts val="400"/>
        </a:spcBef>
        <a:buNone/>
        <a:defRPr kumimoji="1"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kumimoji="1"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kumimoji="1"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kumimoji="1"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Japanese Friendship Garden Mobile Tour  </a:t>
            </a:r>
          </a:p>
          <a:p>
            <a:r>
              <a:rPr lang="en-US" altLang="ja-JP" dirty="0" smtClean="0"/>
              <a:t>7/24/2013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VisLab</a:t>
            </a:r>
            <a:r>
              <a:rPr kumimoji="1" lang="en-US" altLang="ja-JP" dirty="0" smtClean="0"/>
              <a:t> Osaka, Japan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Jesus Rios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353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Progress Update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1016000" y="1385532"/>
            <a:ext cx="6923314" cy="4937760"/>
          </a:xfrm>
        </p:spPr>
        <p:txBody>
          <a:bodyPr/>
          <a:lstStyle/>
          <a:p>
            <a:pPr marL="342900" indent="-342900"/>
            <a:r>
              <a:rPr lang="en-US" altLang="ja-JP" dirty="0" smtClean="0"/>
              <a:t>UI Home screen </a:t>
            </a:r>
            <a:r>
              <a:rPr lang="en-US" altLang="ja-JP" dirty="0" smtClean="0"/>
              <a:t>adjustments</a:t>
            </a:r>
          </a:p>
          <a:p>
            <a:pPr marL="515938" lvl="1" indent="-342900"/>
            <a:r>
              <a:rPr lang="en-US" altLang="ja-JP" dirty="0" smtClean="0"/>
              <a:t> </a:t>
            </a:r>
            <a:r>
              <a:rPr lang="en-US" altLang="ja-JP" dirty="0" smtClean="0"/>
              <a:t>(Fixed image placements and borders in between)</a:t>
            </a:r>
          </a:p>
          <a:p>
            <a:pPr marL="342900" indent="-342900"/>
            <a:endParaRPr lang="en-US" altLang="ja-JP" dirty="0" smtClean="0"/>
          </a:p>
          <a:p>
            <a:pPr marL="342900" indent="-342900"/>
            <a:r>
              <a:rPr lang="en-US" altLang="ja-JP" dirty="0" smtClean="0"/>
              <a:t>Changed </a:t>
            </a:r>
            <a:r>
              <a:rPr lang="en-US" altLang="ja-JP" dirty="0" smtClean="0"/>
              <a:t>app </a:t>
            </a:r>
            <a:r>
              <a:rPr lang="en-US" altLang="ja-JP" dirty="0" smtClean="0"/>
              <a:t>icon</a:t>
            </a:r>
          </a:p>
          <a:p>
            <a:pPr marL="515938" lvl="1" indent="-342900"/>
            <a:r>
              <a:rPr lang="en-US" altLang="ja-JP" dirty="0" smtClean="0"/>
              <a:t> </a:t>
            </a:r>
            <a:r>
              <a:rPr lang="en-US" altLang="ja-JP" dirty="0" smtClean="0"/>
              <a:t>(Created a new icon using Japanese Friendship Logo)</a:t>
            </a:r>
          </a:p>
          <a:p>
            <a:pPr marL="342900" indent="-342900"/>
            <a:endParaRPr lang="en-US" altLang="ja-JP" dirty="0" smtClean="0"/>
          </a:p>
          <a:p>
            <a:pPr marL="342900" indent="-342900"/>
            <a:r>
              <a:rPr lang="en-US" altLang="ja-JP" dirty="0" smtClean="0"/>
              <a:t>Added </a:t>
            </a:r>
            <a:r>
              <a:rPr lang="en-US" altLang="ja-JP" dirty="0" smtClean="0"/>
              <a:t>Riddle information and formatted text across different pages</a:t>
            </a:r>
          </a:p>
          <a:p>
            <a:pPr marL="342900" indent="-342900"/>
            <a:endParaRPr lang="en-US" altLang="ja-JP" dirty="0" smtClean="0"/>
          </a:p>
          <a:p>
            <a:pPr marL="342900" indent="-342900"/>
            <a:r>
              <a:rPr lang="en-US" altLang="ja-JP" dirty="0" smtClean="0"/>
              <a:t>Tested </a:t>
            </a:r>
            <a:r>
              <a:rPr lang="en-US" altLang="ja-JP" dirty="0" err="1" smtClean="0"/>
              <a:t>PlaceSticker</a:t>
            </a:r>
            <a:r>
              <a:rPr lang="en-US" altLang="ja-JP" dirty="0" smtClean="0"/>
              <a:t> distance and changed signal sensitivity on </a:t>
            </a:r>
            <a:r>
              <a:rPr lang="en-US" altLang="ja-JP" dirty="0" err="1" smtClean="0"/>
              <a:t>PlaceSticker</a:t>
            </a:r>
            <a:r>
              <a:rPr lang="en-US" altLang="ja-JP" dirty="0" smtClean="0"/>
              <a:t> detection</a:t>
            </a:r>
          </a:p>
          <a:p>
            <a:pPr marL="342900" indent="-342900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xmlns="" val="209811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8130" y="231647"/>
            <a:ext cx="8591550" cy="1066801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Next week’s plan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3"/>
          </p:nvPr>
        </p:nvSpPr>
        <p:spPr>
          <a:xfrm>
            <a:off x="1059542" y="1400046"/>
            <a:ext cx="6633029" cy="4937760"/>
          </a:xfrm>
        </p:spPr>
        <p:txBody>
          <a:bodyPr/>
          <a:lstStyle/>
          <a:p>
            <a:r>
              <a:rPr lang="en-US" altLang="ja-JP" dirty="0" smtClean="0"/>
              <a:t>Adapt UI to work with multiple screen sizes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Add </a:t>
            </a:r>
            <a:r>
              <a:rPr lang="en-US" altLang="ja-JP" dirty="0" smtClean="0"/>
              <a:t>and format missing map image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Create/find </a:t>
            </a:r>
            <a:r>
              <a:rPr lang="en-US" altLang="ja-JP" dirty="0" smtClean="0"/>
              <a:t>icons for the rest of the pages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Create </a:t>
            </a:r>
            <a:r>
              <a:rPr lang="en-US" altLang="ja-JP" dirty="0" smtClean="0"/>
              <a:t>missing pages, Credits and Coupons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More </a:t>
            </a:r>
            <a:r>
              <a:rPr lang="en-US" altLang="ja-JP" dirty="0" err="1" smtClean="0"/>
              <a:t>PlaceSticker</a:t>
            </a:r>
            <a:r>
              <a:rPr lang="en-US" altLang="ja-JP" dirty="0" smtClean="0"/>
              <a:t> testing</a:t>
            </a:r>
          </a:p>
        </p:txBody>
      </p:sp>
    </p:spTree>
    <p:extLst>
      <p:ext uri="{BB962C8B-B14F-4D97-AF65-F5344CB8AC3E}">
        <p14:creationId xmlns:p14="http://schemas.microsoft.com/office/powerpoint/2010/main" xmlns="" val="64027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コンテンツ プレースホルダー 7" descr="bowl.jpg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80" b="80"/>
          <a:stretch>
            <a:fillRect/>
          </a:stretch>
        </p:blipFill>
        <p:spPr>
          <a:xfrm>
            <a:off x="188330" y="135619"/>
            <a:ext cx="4166061" cy="3119544"/>
          </a:xfrm>
        </p:spPr>
      </p:pic>
      <p:pic>
        <p:nvPicPr>
          <p:cNvPr id="9" name="図 8" descr="doton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0391" y="3563079"/>
            <a:ext cx="4064000" cy="3048000"/>
          </a:xfrm>
          <a:prstGeom prst="rect">
            <a:avLst/>
          </a:prstGeom>
        </p:spPr>
      </p:pic>
      <p:pic>
        <p:nvPicPr>
          <p:cNvPr id="10" name="図 9" descr="pretty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8549" y="554803"/>
            <a:ext cx="3707944" cy="494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8933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Acknowledgements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274320" y="1298447"/>
            <a:ext cx="8595360" cy="546304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ja-JP" b="1" dirty="0" smtClean="0"/>
              <a:t>University of California, San </a:t>
            </a:r>
            <a:r>
              <a:rPr lang="en-US" altLang="ja-JP" b="1" dirty="0" smtClean="0"/>
              <a:t>Diego (</a:t>
            </a:r>
            <a:r>
              <a:rPr kumimoji="1" lang="en-US" altLang="ja-JP" b="1" dirty="0" smtClean="0"/>
              <a:t>UCSD)</a:t>
            </a:r>
          </a:p>
          <a:p>
            <a:r>
              <a:rPr kumimoji="1" lang="en-US" altLang="ja-JP" dirty="0" smtClean="0"/>
              <a:t>Dr. Jason </a:t>
            </a:r>
            <a:r>
              <a:rPr kumimoji="1" lang="en-US" altLang="ja-JP" dirty="0" err="1" smtClean="0"/>
              <a:t>Haga</a:t>
            </a:r>
            <a:endParaRPr kumimoji="1" lang="en-US" altLang="ja-JP" dirty="0" smtClean="0"/>
          </a:p>
          <a:p>
            <a:r>
              <a:rPr lang="en-US" altLang="ja-JP" dirty="0" smtClean="0"/>
              <a:t>Dr. Peter </a:t>
            </a:r>
            <a:r>
              <a:rPr lang="en-US" altLang="ja-JP" dirty="0" err="1" smtClean="0"/>
              <a:t>Arzberger</a:t>
            </a:r>
            <a:endParaRPr lang="en-US" altLang="ja-JP" dirty="0" smtClean="0"/>
          </a:p>
          <a:p>
            <a:r>
              <a:rPr lang="en-US" altLang="ja-JP" dirty="0" smtClean="0"/>
              <a:t>Dr</a:t>
            </a:r>
            <a:r>
              <a:rPr lang="en-US" altLang="ja-JP" dirty="0"/>
              <a:t>. Gabriele </a:t>
            </a:r>
            <a:r>
              <a:rPr lang="en-US" altLang="ja-JP" dirty="0" err="1" smtClean="0"/>
              <a:t>Wienhausen</a:t>
            </a:r>
            <a:endParaRPr lang="en-US" altLang="ja-JP" dirty="0" smtClean="0"/>
          </a:p>
          <a:p>
            <a:r>
              <a:rPr lang="en-US" altLang="ja-JP" dirty="0" smtClean="0"/>
              <a:t>Teri </a:t>
            </a:r>
            <a:r>
              <a:rPr lang="en-US" altLang="ja-JP" dirty="0" err="1" smtClean="0"/>
              <a:t>Simas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b="1" dirty="0" smtClean="0"/>
              <a:t>National </a:t>
            </a:r>
            <a:r>
              <a:rPr lang="en-US" altLang="ja-JP" b="1" dirty="0"/>
              <a:t>Institute of Information and Technology (NICT)</a:t>
            </a:r>
          </a:p>
          <a:p>
            <a:r>
              <a:rPr lang="en-US" altLang="ja-JP" dirty="0" smtClean="0"/>
              <a:t>Dr. Shinji </a:t>
            </a:r>
            <a:r>
              <a:rPr lang="en-US" altLang="ja-JP" dirty="0" err="1" smtClean="0"/>
              <a:t>Shimojo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Takata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Tomoaki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Balboa Park Online </a:t>
            </a:r>
            <a:r>
              <a:rPr lang="en-US" altLang="ja-JP" b="1" dirty="0" smtClean="0"/>
              <a:t>Collaborative (</a:t>
            </a:r>
            <a:r>
              <a:rPr kumimoji="1" lang="en-US" altLang="ja-JP" b="1" dirty="0" smtClean="0"/>
              <a:t>BPOC)</a:t>
            </a:r>
            <a:endParaRPr lang="en-US" altLang="ja-JP" b="1" dirty="0"/>
          </a:p>
          <a:p>
            <a:pPr marL="342900" indent="-342900"/>
            <a:r>
              <a:rPr lang="en-US" altLang="ja-JP" dirty="0" smtClean="0"/>
              <a:t>Vivian </a:t>
            </a:r>
            <a:r>
              <a:rPr lang="en-US" altLang="ja-JP" dirty="0" err="1" smtClean="0"/>
              <a:t>Haga</a:t>
            </a:r>
            <a:endParaRPr lang="en-US" altLang="ja-JP" dirty="0" smtClean="0"/>
          </a:p>
          <a:p>
            <a:pPr marL="342900" indent="-342900"/>
            <a:r>
              <a:rPr kumimoji="1" lang="en-US" altLang="ja-JP" dirty="0" smtClean="0"/>
              <a:t>Christina </a:t>
            </a:r>
            <a:r>
              <a:rPr lang="en-US" altLang="ja-JP" dirty="0" err="1"/>
              <a:t>D</a:t>
            </a:r>
            <a:r>
              <a:rPr kumimoji="1" lang="en-US" altLang="ja-JP" dirty="0" err="1" smtClean="0"/>
              <a:t>ePaolo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b="1" dirty="0" smtClean="0"/>
              <a:t>Japanese Friendship Garden</a:t>
            </a:r>
          </a:p>
          <a:p>
            <a:pPr marL="342900" indent="-342900"/>
            <a:r>
              <a:rPr lang="en-US" altLang="ja-JP" dirty="0" smtClean="0"/>
              <a:t>Marisa Espinosa</a:t>
            </a:r>
          </a:p>
          <a:p>
            <a:pPr marL="342900" indent="-342900"/>
            <a:r>
              <a:rPr kumimoji="1" lang="en-US" altLang="ja-JP" dirty="0" smtClean="0"/>
              <a:t>Luanne </a:t>
            </a:r>
            <a:r>
              <a:rPr kumimoji="1" lang="en-US" altLang="ja-JP" dirty="0" err="1" smtClean="0"/>
              <a:t>Kanzawa</a:t>
            </a:r>
            <a:endParaRPr lang="en-US" altLang="ja-JP" dirty="0"/>
          </a:p>
          <a:p>
            <a:pPr marL="342900" indent="-342900"/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Information Services </a:t>
            </a:r>
            <a:r>
              <a:rPr lang="en-US" altLang="ja-JP" dirty="0" smtClean="0"/>
              <a:t>International – </a:t>
            </a:r>
            <a:r>
              <a:rPr lang="en-US" altLang="ja-JP" dirty="0" err="1" smtClean="0"/>
              <a:t>Densu</a:t>
            </a:r>
            <a:r>
              <a:rPr lang="en-US" altLang="ja-JP" dirty="0" smtClean="0"/>
              <a:t> Ltd. (</a:t>
            </a:r>
            <a:r>
              <a:rPr kumimoji="1" lang="en-US" altLang="ja-JP" dirty="0" err="1" smtClean="0"/>
              <a:t>iSiD</a:t>
            </a:r>
            <a:r>
              <a:rPr kumimoji="1" lang="en-US" altLang="ja-JP" dirty="0" smtClean="0"/>
              <a:t>)</a:t>
            </a:r>
          </a:p>
          <a:p>
            <a:pPr marL="0" indent="0">
              <a:buNone/>
            </a:pPr>
            <a:r>
              <a:rPr lang="en-US" altLang="ja-JP" dirty="0"/>
              <a:t>PRIME alumna Haley Hunter-</a:t>
            </a:r>
            <a:r>
              <a:rPr lang="en-US" altLang="ja-JP" dirty="0" err="1" smtClean="0"/>
              <a:t>Zinck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National Science Foundation (NSF)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xmlns="" val="2816917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ト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アート.thmx</Template>
  <TotalTime>1076</TotalTime>
  <Words>175</Words>
  <Application>Microsoft Office PowerPoint</Application>
  <PresentationFormat>On-screen Show (4:3)</PresentationFormat>
  <Paragraphs>45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アート</vt:lpstr>
      <vt:lpstr>Jesus Rios</vt:lpstr>
      <vt:lpstr>Progress Update</vt:lpstr>
      <vt:lpstr>Next week’s plan</vt:lpstr>
      <vt:lpstr>Slide 4</vt:lpstr>
      <vt:lpstr>Acknowledgements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Jesus Rios</dc:title>
  <dc:creator>//Will have to use fragment manager to start the view. Sends the riddle information 
				//through the Bundle</dc:creator>
  <cp:lastModifiedBy>Teri Simas</cp:lastModifiedBy>
  <cp:revision>34</cp:revision>
  <dcterms:created xsi:type="dcterms:W3CDTF">2013-07-02T01:33:09Z</dcterms:created>
  <dcterms:modified xsi:type="dcterms:W3CDTF">2013-07-25T17:23:00Z</dcterms:modified>
</cp:coreProperties>
</file>