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8"/>
  </p:notesMasterIdLst>
  <p:sldIdLst>
    <p:sldId id="256" r:id="rId2"/>
    <p:sldId id="258" r:id="rId3"/>
    <p:sldId id="259" r:id="rId4"/>
    <p:sldId id="262" r:id="rId5"/>
    <p:sldId id="263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3" autoAdjust="0"/>
    <p:restoredTop sz="91424" autoAdjust="0"/>
  </p:normalViewPr>
  <p:slideViewPr>
    <p:cSldViewPr snapToGrid="0" snapToObjects="1">
      <p:cViewPr varScale="1">
        <p:scale>
          <a:sx n="103" d="100"/>
          <a:sy n="103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40B31-BD20-7345-9598-65CCA02F820A}" type="datetimeFigureOut">
              <a:rPr kumimoji="1" lang="ja-JP" altLang="en-US" smtClean="0"/>
              <a:t>2013/08/22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EA95B-6770-2843-8674-7047F8926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39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EA95B-6770-2843-8674-7047F8926FD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58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EA95B-6770-2843-8674-7047F8926FD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53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2013年 8月 22日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2013/08/22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2013/08/22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2013年 8月 22日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2013年 8月 22日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2013年 8月 22日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2013年 8月 22日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20655-FBEF-4656-A8A9-E7D9EB4F4DEC}" type="datetime4">
              <a:rPr lang="en-US" smtClean="0"/>
              <a:pPr/>
              <a:t>2013年 8月 22日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2013年 8月 22日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2544D9-E8EB-4DFC-9BAC-8FC5CFB1A919}" type="datetime4">
              <a:rPr lang="en-US" smtClean="0"/>
              <a:pPr/>
              <a:t>2013年 8月 22日 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94904-8048-429B-BF77-F17DA8F8287B}" type="datetime4">
              <a:rPr lang="en-US" smtClean="0"/>
              <a:pPr/>
              <a:t>2013年 8月 22日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2013年 8月 22日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l" defTabSz="914400" rtl="0" eaLnBrk="1" latinLnBrk="0" hangingPunct="1">
        <a:spcBef>
          <a:spcPts val="400"/>
        </a:spcBef>
        <a:buNone/>
        <a:defRPr kumimoji="1"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kumimoji="1"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Japanese Friendship Garden Mobile Tour  </a:t>
            </a:r>
          </a:p>
          <a:p>
            <a:r>
              <a:rPr lang="en-US" altLang="ja-JP" dirty="0"/>
              <a:t>8</a:t>
            </a:r>
            <a:r>
              <a:rPr lang="en-US" altLang="ja-JP" dirty="0" smtClean="0"/>
              <a:t>/8/2013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VisLab</a:t>
            </a:r>
            <a:r>
              <a:rPr kumimoji="1" lang="en-US" altLang="ja-JP" dirty="0" smtClean="0"/>
              <a:t> Osaka, Japan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Jesus Rios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53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Progress Update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/>
            <a:r>
              <a:rPr lang="en-US" altLang="ja-JP" dirty="0" smtClean="0"/>
              <a:t>Map of the Garden added to the app</a:t>
            </a:r>
          </a:p>
          <a:p>
            <a:pPr marL="342900" indent="-342900"/>
            <a:r>
              <a:rPr lang="en-US" altLang="ja-JP" dirty="0" smtClean="0"/>
              <a:t>Additional Info page for when the user solves a Riddle added </a:t>
            </a:r>
          </a:p>
          <a:p>
            <a:pPr marL="342900" indent="-342900"/>
            <a:r>
              <a:rPr lang="en-US" altLang="ja-JP" dirty="0" smtClean="0"/>
              <a:t>Added phone </a:t>
            </a:r>
            <a:r>
              <a:rPr lang="en-US" altLang="ja-JP" dirty="0" smtClean="0"/>
              <a:t>feedback (vibration)</a:t>
            </a:r>
            <a:endParaRPr lang="en-US" altLang="ja-JP" dirty="0" smtClean="0"/>
          </a:p>
          <a:p>
            <a:pPr marL="342900" indent="-342900"/>
            <a:r>
              <a:rPr lang="en-US" altLang="ja-JP" dirty="0" smtClean="0"/>
              <a:t>Formatted individual Riddle’s haiku text</a:t>
            </a:r>
          </a:p>
          <a:p>
            <a:pPr marL="342900" indent="-342900"/>
            <a:r>
              <a:rPr lang="en-US" altLang="ja-JP" dirty="0" smtClean="0"/>
              <a:t>Demo testing in lab (No problems encountered)</a:t>
            </a:r>
          </a:p>
          <a:p>
            <a:pPr marL="342900" indent="-342900"/>
            <a:endParaRPr lang="en-US" altLang="ja-JP" dirty="0" smtClean="0"/>
          </a:p>
          <a:p>
            <a:pPr marL="342900" indent="-342900"/>
            <a:endParaRPr lang="en-US" altLang="ja-JP" dirty="0" smtClean="0"/>
          </a:p>
          <a:p>
            <a:pPr marL="342900" indent="-34290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981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8130" y="231647"/>
            <a:ext cx="8591550" cy="1066801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Next week’s plan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r>
              <a:rPr lang="en-US" altLang="ja-JP" dirty="0" smtClean="0"/>
              <a:t>Standardize all text (make it pretty)</a:t>
            </a:r>
          </a:p>
          <a:p>
            <a:r>
              <a:rPr lang="en-US" altLang="ja-JP" dirty="0" smtClean="0"/>
              <a:t>Include “Help” information to </a:t>
            </a:r>
            <a:r>
              <a:rPr lang="en-US" altLang="ja-JP" dirty="0" smtClean="0"/>
              <a:t>assist </a:t>
            </a:r>
            <a:r>
              <a:rPr lang="en-US" altLang="ja-JP" dirty="0" smtClean="0"/>
              <a:t>the user with navigating through the app</a:t>
            </a:r>
          </a:p>
          <a:p>
            <a:r>
              <a:rPr lang="en-US" altLang="ja-JP" dirty="0" smtClean="0"/>
              <a:t>Add music clip to each stop (Ambient noises that can help the user locate the Riddle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Visual feedback when a user solves a riddle (animations)</a:t>
            </a:r>
            <a:endParaRPr lang="en-US" altLang="ja-JP" dirty="0" smtClean="0"/>
          </a:p>
          <a:p>
            <a:r>
              <a:rPr lang="en-US" altLang="ja-JP" dirty="0" smtClean="0"/>
              <a:t>Add </a:t>
            </a:r>
            <a:r>
              <a:rPr lang="en-US" altLang="ja-JP" dirty="0" err="1"/>
              <a:t>S</a:t>
            </a:r>
            <a:r>
              <a:rPr lang="en-US" altLang="ja-JP" dirty="0" err="1" smtClean="0"/>
              <a:t>umi</a:t>
            </a:r>
            <a:r>
              <a:rPr lang="en-US" altLang="ja-JP" dirty="0" smtClean="0"/>
              <a:t>-e art paintings and their credits to the app</a:t>
            </a:r>
          </a:p>
        </p:txBody>
      </p:sp>
    </p:spTree>
    <p:extLst>
      <p:ext uri="{BB962C8B-B14F-4D97-AF65-F5344CB8AC3E}">
        <p14:creationId xmlns:p14="http://schemas.microsoft.com/office/powerpoint/2010/main" val="64027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roo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3" y="460967"/>
            <a:ext cx="4064000" cy="3048000"/>
          </a:xfrm>
          <a:prstGeom prst="rect">
            <a:avLst/>
          </a:prstGeom>
        </p:spPr>
      </p:pic>
      <p:pic>
        <p:nvPicPr>
          <p:cNvPr id="3" name="図 2" descr="dora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633" y="621245"/>
            <a:ext cx="2286000" cy="3048000"/>
          </a:xfrm>
          <a:prstGeom prst="rect">
            <a:avLst/>
          </a:prstGeom>
        </p:spPr>
      </p:pic>
      <p:pic>
        <p:nvPicPr>
          <p:cNvPr id="4" name="図 3" descr="beach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3" y="4098304"/>
            <a:ext cx="81280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3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ons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22" y="3341156"/>
            <a:ext cx="4064000" cy="3048000"/>
          </a:xfrm>
          <a:prstGeom prst="rect">
            <a:avLst/>
          </a:prstGeom>
        </p:spPr>
      </p:pic>
      <p:pic>
        <p:nvPicPr>
          <p:cNvPr id="4" name="図 3" descr="noodles 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2" y="411651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3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6225" y="215328"/>
            <a:ext cx="8591550" cy="55566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Acknowledgements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74320" y="900016"/>
            <a:ext cx="8595360" cy="58614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ja-JP" b="1" dirty="0" smtClean="0"/>
              <a:t>University of California, San </a:t>
            </a:r>
            <a:r>
              <a:rPr lang="en-US" altLang="ja-JP" b="1" dirty="0" smtClean="0"/>
              <a:t>Diego (</a:t>
            </a:r>
            <a:r>
              <a:rPr kumimoji="1" lang="en-US" altLang="ja-JP" b="1" dirty="0" smtClean="0"/>
              <a:t>UCSD)</a:t>
            </a:r>
          </a:p>
          <a:p>
            <a:r>
              <a:rPr lang="en-US" altLang="ja-JP" dirty="0"/>
              <a:t>Dr. Gabriele </a:t>
            </a:r>
            <a:r>
              <a:rPr lang="en-US" altLang="ja-JP" dirty="0" err="1" smtClean="0"/>
              <a:t>Wienhausen</a:t>
            </a:r>
            <a:endParaRPr kumimoji="1" lang="en-US" altLang="ja-JP" dirty="0" smtClean="0"/>
          </a:p>
          <a:p>
            <a:r>
              <a:rPr kumimoji="1" lang="en-US" altLang="ja-JP" dirty="0" smtClean="0"/>
              <a:t>Dr. Jason </a:t>
            </a:r>
            <a:r>
              <a:rPr kumimoji="1" lang="en-US" altLang="ja-JP" dirty="0" err="1" smtClean="0"/>
              <a:t>Haga</a:t>
            </a:r>
            <a:endParaRPr kumimoji="1" lang="en-US" altLang="ja-JP" dirty="0" smtClean="0"/>
          </a:p>
          <a:p>
            <a:r>
              <a:rPr lang="en-US" altLang="ja-JP" dirty="0" smtClean="0"/>
              <a:t>Dr. Peter </a:t>
            </a:r>
            <a:r>
              <a:rPr lang="en-US" altLang="ja-JP" dirty="0" err="1" smtClean="0"/>
              <a:t>Arzberger</a:t>
            </a:r>
            <a:endParaRPr lang="en-US" altLang="ja-JP" dirty="0" smtClean="0"/>
          </a:p>
          <a:p>
            <a:r>
              <a:rPr lang="en-US" altLang="ja-JP" dirty="0" smtClean="0"/>
              <a:t>Teri </a:t>
            </a:r>
            <a:r>
              <a:rPr lang="en-US" altLang="ja-JP" dirty="0" err="1" smtClean="0"/>
              <a:t>Simas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b="1" dirty="0" smtClean="0"/>
              <a:t>National </a:t>
            </a:r>
            <a:r>
              <a:rPr lang="en-US" altLang="ja-JP" b="1" dirty="0"/>
              <a:t>Institute of Information and Technology (NICT)</a:t>
            </a:r>
          </a:p>
          <a:p>
            <a:r>
              <a:rPr lang="en-US" altLang="ja-JP" dirty="0" smtClean="0"/>
              <a:t>Dr. Shinji </a:t>
            </a:r>
            <a:r>
              <a:rPr lang="en-US" altLang="ja-JP" dirty="0" err="1" smtClean="0"/>
              <a:t>Shimojo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Takata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Tomoaki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Balboa Park Online </a:t>
            </a:r>
            <a:r>
              <a:rPr lang="en-US" altLang="ja-JP" b="1" dirty="0" smtClean="0"/>
              <a:t>Collaborative (</a:t>
            </a:r>
            <a:r>
              <a:rPr kumimoji="1" lang="en-US" altLang="ja-JP" b="1" dirty="0" smtClean="0"/>
              <a:t>BPOC)</a:t>
            </a:r>
            <a:endParaRPr lang="en-US" altLang="ja-JP" b="1" dirty="0"/>
          </a:p>
          <a:p>
            <a:pPr marL="342900" indent="-342900"/>
            <a:r>
              <a:rPr lang="en-US" altLang="ja-JP" dirty="0" smtClean="0"/>
              <a:t>Vivian </a:t>
            </a:r>
            <a:r>
              <a:rPr lang="en-US" altLang="ja-JP" dirty="0" err="1" smtClean="0"/>
              <a:t>Haga</a:t>
            </a:r>
            <a:endParaRPr lang="en-US" altLang="ja-JP" dirty="0" smtClean="0"/>
          </a:p>
          <a:p>
            <a:pPr marL="342900" indent="-342900"/>
            <a:r>
              <a:rPr kumimoji="1" lang="en-US" altLang="ja-JP" dirty="0" smtClean="0"/>
              <a:t>Christina </a:t>
            </a:r>
            <a:r>
              <a:rPr lang="en-US" altLang="ja-JP" dirty="0" err="1" smtClean="0"/>
              <a:t>D</a:t>
            </a:r>
            <a:r>
              <a:rPr kumimoji="1" lang="en-US" altLang="ja-JP" dirty="0" err="1" smtClean="0"/>
              <a:t>ePaolo</a:t>
            </a:r>
            <a:endParaRPr kumimoji="1" lang="en-US" altLang="ja-JP" dirty="0" smtClean="0"/>
          </a:p>
          <a:p>
            <a:pPr marL="342900" indent="-342900"/>
            <a:r>
              <a:rPr lang="en-US" altLang="ja-JP" dirty="0" smtClean="0"/>
              <a:t>Wesley Hsu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b="1" dirty="0" smtClean="0"/>
              <a:t>Japanese Friendship Garden</a:t>
            </a:r>
          </a:p>
          <a:p>
            <a:pPr marL="342900" indent="-342900"/>
            <a:r>
              <a:rPr lang="en-US" altLang="ja-JP" dirty="0" smtClean="0"/>
              <a:t>Marisa Espinosa</a:t>
            </a:r>
          </a:p>
          <a:p>
            <a:pPr marL="342900" indent="-342900"/>
            <a:r>
              <a:rPr lang="en-US" altLang="ja-JP" dirty="0" smtClean="0"/>
              <a:t>Marisa Takeuchi</a:t>
            </a:r>
          </a:p>
          <a:p>
            <a:pPr marL="342900" indent="-342900"/>
            <a:r>
              <a:rPr kumimoji="1" lang="en-US" altLang="ja-JP" dirty="0" smtClean="0"/>
              <a:t>Luanne </a:t>
            </a:r>
            <a:r>
              <a:rPr kumimoji="1" lang="en-US" altLang="ja-JP" dirty="0" err="1" smtClean="0"/>
              <a:t>Kanzawa</a:t>
            </a:r>
            <a:endParaRPr kumimoji="1" lang="en-US" altLang="ja-JP" dirty="0" smtClean="0"/>
          </a:p>
          <a:p>
            <a:pPr marL="342900" indent="-342900"/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Information Services </a:t>
            </a:r>
            <a:r>
              <a:rPr lang="en-US" altLang="ja-JP" dirty="0" smtClean="0"/>
              <a:t>International – </a:t>
            </a:r>
            <a:r>
              <a:rPr lang="en-US" altLang="ja-JP" dirty="0" err="1" smtClean="0"/>
              <a:t>Densu</a:t>
            </a:r>
            <a:r>
              <a:rPr lang="en-US" altLang="ja-JP" dirty="0" smtClean="0"/>
              <a:t> Ltd. (</a:t>
            </a:r>
            <a:r>
              <a:rPr kumimoji="1" lang="en-US" altLang="ja-JP" dirty="0" err="1" smtClean="0"/>
              <a:t>iSiD</a:t>
            </a:r>
            <a:r>
              <a:rPr kumimoji="1" lang="en-US" altLang="ja-JP" dirty="0" smtClean="0"/>
              <a:t>)</a:t>
            </a:r>
          </a:p>
          <a:p>
            <a:pPr marL="0" indent="0">
              <a:buNone/>
            </a:pPr>
            <a:r>
              <a:rPr lang="en-US" altLang="ja-JP" dirty="0"/>
              <a:t>PRIME alumna Haley Hunter-</a:t>
            </a:r>
            <a:r>
              <a:rPr lang="en-US" altLang="ja-JP" dirty="0" err="1" smtClean="0"/>
              <a:t>Zinck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National Science Foundation (NSF)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6917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ト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アート.thmx</Template>
  <TotalTime>1335</TotalTime>
  <Words>208</Words>
  <Application>Microsoft Macintosh PowerPoint</Application>
  <PresentationFormat>画面に合わせる (4:3)</PresentationFormat>
  <Paragraphs>40</Paragraphs>
  <Slides>6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アート</vt:lpstr>
      <vt:lpstr>Jesus Rios</vt:lpstr>
      <vt:lpstr>Progress Update</vt:lpstr>
      <vt:lpstr>Next week’s plan</vt:lpstr>
      <vt:lpstr>PowerPoint プレゼンテーション</vt:lpstr>
      <vt:lpstr>PowerPoint プレゼンテーション</vt:lpstr>
      <vt:lpstr>Acknowledgements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 Rios</dc:title>
  <dc:creator>				//Will have to use fragment manager to start the view. Sends the riddle information 
				//through the Bundle
</dc:creator>
  <cp:lastModifiedBy/>
  <cp:revision>52</cp:revision>
  <dcterms:created xsi:type="dcterms:W3CDTF">2013-07-02T01:33:09Z</dcterms:created>
  <dcterms:modified xsi:type="dcterms:W3CDTF">2013-08-22T08:15:33Z</dcterms:modified>
</cp:coreProperties>
</file>