
<file path=[Content_Types].xml><?xml version="1.0" encoding="utf-8"?>
<Types xmlns="http://schemas.openxmlformats.org/package/2006/content-types">
  <Override PartName="/ppt/slideLayouts/slideLayout4.xml" ContentType="application/vnd.openxmlformats-officedocument.presentationml.slideLayout+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9.xml" ContentType="application/vnd.openxmlformats-officedocument.presentationml.slideLayout+xml"/>
  <Default Extension="jpeg" ContentType="image/jpeg"/>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Override PartName="/ppt/slideLayouts/slideLayout10.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sldIdLst>
    <p:sldId id="258" r:id="rId2"/>
    <p:sldId id="259" r:id="rId3"/>
    <p:sldId id="260" r:id="rId4"/>
    <p:sldId id="263" r:id="rId5"/>
    <p:sldId id="261" r:id="rId6"/>
    <p:sldId id="262"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7" d="100"/>
          <a:sy n="117" d="100"/>
        </p:scale>
        <p:origin x="-62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F12E6BA-B522-6046-BDCD-00659E409326}" type="datetimeFigureOut">
              <a:rPr lang="en-US" smtClean="0"/>
              <a:pPr/>
              <a:t>8/14/13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E764803-F4D2-2245-B30C-ECFDEAA8F9D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12E6BA-B522-6046-BDCD-00659E409326}" type="datetimeFigureOut">
              <a:rPr lang="en-US" smtClean="0"/>
              <a:pPr/>
              <a:t>8/14/13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64803-F4D2-2245-B30C-ECFDEAA8F9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12E6BA-B522-6046-BDCD-00659E409326}" type="datetimeFigureOut">
              <a:rPr lang="en-US" smtClean="0"/>
              <a:pPr/>
              <a:t>8/14/13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64803-F4D2-2245-B30C-ECFDEAA8F9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F12E6BA-B522-6046-BDCD-00659E409326}" type="datetimeFigureOut">
              <a:rPr lang="en-US" smtClean="0"/>
              <a:pPr/>
              <a:t>8/14/13</a:t>
            </a:fld>
            <a:endParaRPr lang="en-US"/>
          </a:p>
        </p:txBody>
      </p:sp>
      <p:sp>
        <p:nvSpPr>
          <p:cNvPr id="9" name="Slide Number Placeholder 8"/>
          <p:cNvSpPr>
            <a:spLocks noGrp="1"/>
          </p:cNvSpPr>
          <p:nvPr>
            <p:ph type="sldNum" sz="quarter" idx="15"/>
          </p:nvPr>
        </p:nvSpPr>
        <p:spPr/>
        <p:txBody>
          <a:bodyPr rtlCol="0"/>
          <a:lstStyle/>
          <a:p>
            <a:fld id="{BE764803-F4D2-2245-B30C-ECFDEAA8F9D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F12E6BA-B522-6046-BDCD-00659E409326}" type="datetimeFigureOut">
              <a:rPr lang="en-US" smtClean="0"/>
              <a:pPr/>
              <a:t>8/14/13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E764803-F4D2-2245-B30C-ECFDEAA8F9D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F12E6BA-B522-6046-BDCD-00659E409326}" type="datetimeFigureOut">
              <a:rPr lang="en-US" smtClean="0"/>
              <a:pPr/>
              <a:t>8/14/13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64803-F4D2-2245-B30C-ECFDEAA8F9D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F12E6BA-B522-6046-BDCD-00659E409326}" type="datetimeFigureOut">
              <a:rPr lang="en-US" smtClean="0"/>
              <a:pPr/>
              <a:t>8/14/13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764803-F4D2-2245-B30C-ECFDEAA8F9D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F12E6BA-B522-6046-BDCD-00659E409326}" type="datetimeFigureOut">
              <a:rPr lang="en-US" smtClean="0"/>
              <a:pPr/>
              <a:t>8/14/13</a:t>
            </a:fld>
            <a:endParaRPr lang="en-US"/>
          </a:p>
        </p:txBody>
      </p:sp>
      <p:sp>
        <p:nvSpPr>
          <p:cNvPr id="7" name="Slide Number Placeholder 6"/>
          <p:cNvSpPr>
            <a:spLocks noGrp="1"/>
          </p:cNvSpPr>
          <p:nvPr>
            <p:ph type="sldNum" sz="quarter" idx="11"/>
          </p:nvPr>
        </p:nvSpPr>
        <p:spPr/>
        <p:txBody>
          <a:bodyPr rtlCol="0"/>
          <a:lstStyle/>
          <a:p>
            <a:fld id="{BE764803-F4D2-2245-B30C-ECFDEAA8F9D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12E6BA-B522-6046-BDCD-00659E409326}" type="datetimeFigureOut">
              <a:rPr lang="en-US" smtClean="0"/>
              <a:pPr/>
              <a:t>8/14/13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764803-F4D2-2245-B30C-ECFDEAA8F9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F12E6BA-B522-6046-BDCD-00659E409326}" type="datetimeFigureOut">
              <a:rPr lang="en-US" smtClean="0"/>
              <a:pPr/>
              <a:t>8/14/13</a:t>
            </a:fld>
            <a:endParaRPr lang="en-US"/>
          </a:p>
        </p:txBody>
      </p:sp>
      <p:sp>
        <p:nvSpPr>
          <p:cNvPr id="22" name="Slide Number Placeholder 21"/>
          <p:cNvSpPr>
            <a:spLocks noGrp="1"/>
          </p:cNvSpPr>
          <p:nvPr>
            <p:ph type="sldNum" sz="quarter" idx="15"/>
          </p:nvPr>
        </p:nvSpPr>
        <p:spPr/>
        <p:txBody>
          <a:bodyPr rtlCol="0"/>
          <a:lstStyle/>
          <a:p>
            <a:fld id="{BE764803-F4D2-2245-B30C-ECFDEAA8F9D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F12E6BA-B522-6046-BDCD-00659E409326}" type="datetimeFigureOut">
              <a:rPr lang="en-US" smtClean="0"/>
              <a:pPr/>
              <a:t>8/14/13</a:t>
            </a:fld>
            <a:endParaRPr lang="en-US"/>
          </a:p>
        </p:txBody>
      </p:sp>
      <p:sp>
        <p:nvSpPr>
          <p:cNvPr id="18" name="Slide Number Placeholder 17"/>
          <p:cNvSpPr>
            <a:spLocks noGrp="1"/>
          </p:cNvSpPr>
          <p:nvPr>
            <p:ph type="sldNum" sz="quarter" idx="11"/>
          </p:nvPr>
        </p:nvSpPr>
        <p:spPr/>
        <p:txBody>
          <a:bodyPr rtlCol="0"/>
          <a:lstStyle/>
          <a:p>
            <a:fld id="{BE764803-F4D2-2245-B30C-ECFDEAA8F9D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12E6BA-B522-6046-BDCD-00659E409326}" type="datetimeFigureOut">
              <a:rPr lang="en-US" smtClean="0"/>
              <a:pPr/>
              <a:t>8/14/13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E764803-F4D2-2245-B30C-ECFDEAA8F9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Sensor Pod Configuration at TFRI with PRIME Week 7</a:t>
            </a:r>
            <a:endParaRPr lang="en-US" dirty="0"/>
          </a:p>
        </p:txBody>
      </p:sp>
      <p:sp>
        <p:nvSpPr>
          <p:cNvPr id="3" name="Subtitle 2"/>
          <p:cNvSpPr>
            <a:spLocks noGrp="1"/>
          </p:cNvSpPr>
          <p:nvPr>
            <p:ph type="subTitle" idx="1"/>
          </p:nvPr>
        </p:nvSpPr>
        <p:spPr/>
        <p:txBody>
          <a:bodyPr/>
          <a:lstStyle/>
          <a:p>
            <a:r>
              <a:rPr lang="en-US" dirty="0" smtClean="0"/>
              <a:t>Thaddeus Trinh</a:t>
            </a:r>
          </a:p>
          <a:p>
            <a:r>
              <a:rPr lang="en-US" dirty="0" smtClean="0"/>
              <a:t>August 14, 2013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Research</a:t>
            </a:r>
            <a:endParaRPr lang="en-US" dirty="0"/>
          </a:p>
        </p:txBody>
      </p:sp>
      <p:sp>
        <p:nvSpPr>
          <p:cNvPr id="3" name="Content Placeholder 2"/>
          <p:cNvSpPr>
            <a:spLocks noGrp="1"/>
          </p:cNvSpPr>
          <p:nvPr>
            <p:ph sz="quarter" idx="1"/>
          </p:nvPr>
        </p:nvSpPr>
        <p:spPr/>
        <p:txBody>
          <a:bodyPr/>
          <a:lstStyle/>
          <a:p>
            <a:r>
              <a:rPr lang="en-US" dirty="0" smtClean="0"/>
              <a:t>To work with TFRI to help integrate new sensors into their Android sensor pod network and to deploy and test the new sensors in the field</a:t>
            </a:r>
          </a:p>
          <a:p>
            <a:pPr lvl="1"/>
            <a:r>
              <a:rPr lang="en-US" dirty="0" smtClean="0"/>
              <a:t>Fuel Moisture Sensor</a:t>
            </a:r>
          </a:p>
          <a:p>
            <a:pPr lvl="1"/>
            <a:r>
              <a:rPr lang="en-US" dirty="0" smtClean="0"/>
              <a:t>Solar Irradiation Sensor</a:t>
            </a:r>
          </a:p>
          <a:p>
            <a:pPr lvl="1"/>
            <a:r>
              <a:rPr lang="en-US" dirty="0" smtClean="0"/>
              <a:t>Soil Moisture Sensor</a:t>
            </a:r>
          </a:p>
          <a:p>
            <a:pPr lvl="1"/>
            <a:r>
              <a:rPr lang="en-US" dirty="0" smtClean="0"/>
              <a:t>Soil Drainage Gauge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CTD</a:t>
            </a:r>
            <a:endParaRPr lang="en-US" dirty="0"/>
          </a:p>
        </p:txBody>
      </p:sp>
      <p:sp>
        <p:nvSpPr>
          <p:cNvPr id="3" name="Content Placeholder 2"/>
          <p:cNvSpPr>
            <a:spLocks noGrp="1"/>
          </p:cNvSpPr>
          <p:nvPr>
            <p:ph sz="quarter" idx="1"/>
          </p:nvPr>
        </p:nvSpPr>
        <p:spPr>
          <a:xfrm>
            <a:off x="457200" y="1600200"/>
            <a:ext cx="7467600" cy="5257800"/>
          </a:xfrm>
        </p:spPr>
        <p:txBody>
          <a:bodyPr>
            <a:normAutofit/>
          </a:bodyPr>
          <a:lstStyle/>
          <a:p>
            <a:r>
              <a:rPr lang="en-US" dirty="0" smtClean="0"/>
              <a:t>The CTD sensor’s connectivity issues have been resolved and the CTD has been tested in the field and is working properly</a:t>
            </a:r>
          </a:p>
          <a:p>
            <a:pPr lvl="1"/>
            <a:r>
              <a:rPr lang="en-US" dirty="0" smtClean="0"/>
              <a:t>Many small problems with the CTD had to be resolved</a:t>
            </a:r>
          </a:p>
          <a:p>
            <a:pPr lvl="2"/>
            <a:r>
              <a:rPr lang="en-US" dirty="0" smtClean="0"/>
              <a:t>The sensor would not work with anything less than 12V, the battery being used had a little less than 12V from being used so often, the sensor is supposed to work with 5-12V though</a:t>
            </a:r>
          </a:p>
          <a:p>
            <a:pPr lvl="2"/>
            <a:r>
              <a:rPr lang="en-US" dirty="0" smtClean="0"/>
              <a:t>The translators RS232 port and the RS232 shifter on the board were both female connectors, so just using a male to male gender changer would not connect them properly, doing this would connect the receive ends to each other and the transmit ends to each other, we needed to make a custom gender changer</a:t>
            </a:r>
          </a:p>
          <a:p>
            <a:pPr lvl="2"/>
            <a:r>
              <a:rPr lang="en-US" dirty="0" smtClean="0"/>
              <a:t>Two of the boards that we were using to test the sensors had ports that were soldered incorrectly, so no power was being supplied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CTD in the Field</a:t>
            </a:r>
            <a:endParaRPr lang="en-US" dirty="0"/>
          </a:p>
        </p:txBody>
      </p:sp>
      <p:pic>
        <p:nvPicPr>
          <p:cNvPr id="4" name="Picture 3" descr="20130813_180419.jpg"/>
          <p:cNvPicPr>
            <a:picLocks noChangeAspect="1"/>
          </p:cNvPicPr>
          <p:nvPr/>
        </p:nvPicPr>
        <p:blipFill>
          <a:blip r:embed="rId2"/>
          <a:stretch>
            <a:fillRect/>
          </a:stretch>
        </p:blipFill>
        <p:spPr>
          <a:xfrm>
            <a:off x="0" y="2218755"/>
            <a:ext cx="4595107" cy="3446331"/>
          </a:xfrm>
          <a:prstGeom prst="rect">
            <a:avLst/>
          </a:prstGeom>
        </p:spPr>
      </p:pic>
      <p:pic>
        <p:nvPicPr>
          <p:cNvPr id="5" name="Picture 4" descr="IMG_1657.jpg"/>
          <p:cNvPicPr>
            <a:picLocks noChangeAspect="1"/>
          </p:cNvPicPr>
          <p:nvPr/>
        </p:nvPicPr>
        <p:blipFill>
          <a:blip r:embed="rId3"/>
          <a:stretch>
            <a:fillRect/>
          </a:stretch>
        </p:blipFill>
        <p:spPr>
          <a:xfrm>
            <a:off x="4595107" y="2218756"/>
            <a:ext cx="4548893" cy="3411670"/>
          </a:xfrm>
          <a:prstGeom prst="rect">
            <a:avLst/>
          </a:prstGeom>
        </p:spPr>
      </p:pic>
      <p:sp>
        <p:nvSpPr>
          <p:cNvPr id="6" name="TextBox 5"/>
          <p:cNvSpPr txBox="1"/>
          <p:nvPr/>
        </p:nvSpPr>
        <p:spPr>
          <a:xfrm>
            <a:off x="457200" y="6093524"/>
            <a:ext cx="7998366" cy="369332"/>
          </a:xfrm>
          <a:prstGeom prst="rect">
            <a:avLst/>
          </a:prstGeom>
          <a:noFill/>
        </p:spPr>
        <p:txBody>
          <a:bodyPr wrap="none" rtlCol="0">
            <a:spAutoFit/>
          </a:bodyPr>
          <a:lstStyle/>
          <a:p>
            <a:r>
              <a:rPr lang="en-US" dirty="0" smtClean="0"/>
              <a:t>L: Field sensor board set up testing R: Camping at the research facility steps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for Next Week</a:t>
            </a:r>
            <a:endParaRPr lang="en-US" dirty="0"/>
          </a:p>
        </p:txBody>
      </p:sp>
      <p:sp>
        <p:nvSpPr>
          <p:cNvPr id="3" name="Content Placeholder 2"/>
          <p:cNvSpPr>
            <a:spLocks noGrp="1"/>
          </p:cNvSpPr>
          <p:nvPr>
            <p:ph sz="quarter" idx="1"/>
          </p:nvPr>
        </p:nvSpPr>
        <p:spPr/>
        <p:txBody>
          <a:bodyPr/>
          <a:lstStyle/>
          <a:p>
            <a:r>
              <a:rPr lang="en-US" dirty="0" smtClean="0"/>
              <a:t>FTS Fuel Stick</a:t>
            </a:r>
          </a:p>
          <a:p>
            <a:pPr lvl="1"/>
            <a:r>
              <a:rPr lang="en-US" dirty="0" smtClean="0"/>
              <a:t>The LT1168 </a:t>
            </a:r>
            <a:r>
              <a:rPr lang="en-US" dirty="0" err="1" smtClean="0"/>
              <a:t>thermistor</a:t>
            </a:r>
            <a:r>
              <a:rPr lang="en-US" dirty="0" smtClean="0"/>
              <a:t> reader should be arriving</a:t>
            </a:r>
          </a:p>
          <a:p>
            <a:pPr lvl="2"/>
            <a:r>
              <a:rPr lang="en-US" dirty="0" smtClean="0"/>
              <a:t>Test connecting it to the board, once that is working properly the Fuel Stick should be ready to go as I have already written the code</a:t>
            </a:r>
          </a:p>
          <a:p>
            <a:pPr lvl="1"/>
            <a:r>
              <a:rPr lang="en-US" dirty="0" smtClean="0"/>
              <a:t>The LT1168 reads the resistance value of the </a:t>
            </a:r>
            <a:r>
              <a:rPr lang="en-US" dirty="0" err="1" smtClean="0"/>
              <a:t>thermistor</a:t>
            </a:r>
            <a:r>
              <a:rPr lang="en-US" dirty="0" smtClean="0"/>
              <a:t>, it gives a Voltage value to the IOIO board where we use an algorithm to convert the voltage value to a resistance, we then use the resistance value with the Steinhart-Hart Equation to evaluate temperature, finally we use the temperature in conjunction with the humidity to calculate the Fuel Stick Moisture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82146"/>
          </a:xfrm>
        </p:spPr>
        <p:txBody>
          <a:bodyPr/>
          <a:lstStyle/>
          <a:p>
            <a:r>
              <a:rPr lang="en-US" dirty="0" smtClean="0"/>
              <a:t>Culture</a:t>
            </a:r>
            <a:endParaRPr lang="en-US" dirty="0"/>
          </a:p>
        </p:txBody>
      </p:sp>
      <p:pic>
        <p:nvPicPr>
          <p:cNvPr id="4" name="Picture 3" descr="IMG_1662.jpg"/>
          <p:cNvPicPr>
            <a:picLocks noChangeAspect="1"/>
          </p:cNvPicPr>
          <p:nvPr/>
        </p:nvPicPr>
        <p:blipFill>
          <a:blip r:embed="rId2"/>
          <a:stretch>
            <a:fillRect/>
          </a:stretch>
        </p:blipFill>
        <p:spPr>
          <a:xfrm>
            <a:off x="1" y="582146"/>
            <a:ext cx="4051094" cy="3038321"/>
          </a:xfrm>
          <a:prstGeom prst="rect">
            <a:avLst/>
          </a:prstGeom>
        </p:spPr>
      </p:pic>
      <p:pic>
        <p:nvPicPr>
          <p:cNvPr id="5" name="Picture 4" descr="IMG_1644.jpg"/>
          <p:cNvPicPr>
            <a:picLocks noChangeAspect="1"/>
          </p:cNvPicPr>
          <p:nvPr/>
        </p:nvPicPr>
        <p:blipFill>
          <a:blip r:embed="rId3"/>
          <a:stretch>
            <a:fillRect/>
          </a:stretch>
        </p:blipFill>
        <p:spPr>
          <a:xfrm>
            <a:off x="2" y="3620467"/>
            <a:ext cx="4051094" cy="3038320"/>
          </a:xfrm>
          <a:prstGeom prst="rect">
            <a:avLst/>
          </a:prstGeom>
        </p:spPr>
      </p:pic>
      <p:pic>
        <p:nvPicPr>
          <p:cNvPr id="6" name="Picture 5" descr="IMG_1633.jpg"/>
          <p:cNvPicPr>
            <a:picLocks noChangeAspect="1"/>
          </p:cNvPicPr>
          <p:nvPr/>
        </p:nvPicPr>
        <p:blipFill>
          <a:blip r:embed="rId4"/>
          <a:stretch>
            <a:fillRect/>
          </a:stretch>
        </p:blipFill>
        <p:spPr>
          <a:xfrm rot="5400000">
            <a:off x="3628737" y="1004504"/>
            <a:ext cx="3378861" cy="2534146"/>
          </a:xfrm>
          <a:prstGeom prst="rect">
            <a:avLst/>
          </a:prstGeom>
        </p:spPr>
      </p:pic>
      <p:pic>
        <p:nvPicPr>
          <p:cNvPr id="7" name="Picture 6" descr="IMG_1663.jpg"/>
          <p:cNvPicPr>
            <a:picLocks noChangeAspect="1"/>
          </p:cNvPicPr>
          <p:nvPr/>
        </p:nvPicPr>
        <p:blipFill>
          <a:blip r:embed="rId5"/>
          <a:stretch>
            <a:fillRect/>
          </a:stretch>
        </p:blipFill>
        <p:spPr>
          <a:xfrm rot="5400000">
            <a:off x="6162883" y="1004502"/>
            <a:ext cx="3378864" cy="2534148"/>
          </a:xfrm>
          <a:prstGeom prst="rect">
            <a:avLst/>
          </a:prstGeom>
        </p:spPr>
      </p:pic>
      <p:sp>
        <p:nvSpPr>
          <p:cNvPr id="9" name="TextBox 8"/>
          <p:cNvSpPr txBox="1"/>
          <p:nvPr/>
        </p:nvSpPr>
        <p:spPr>
          <a:xfrm>
            <a:off x="4051094" y="3961008"/>
            <a:ext cx="4990561" cy="1200329"/>
          </a:xfrm>
          <a:prstGeom prst="rect">
            <a:avLst/>
          </a:prstGeom>
          <a:noFill/>
        </p:spPr>
        <p:txBody>
          <a:bodyPr wrap="square" rtlCol="0">
            <a:spAutoFit/>
          </a:bodyPr>
          <a:lstStyle/>
          <a:p>
            <a:r>
              <a:rPr lang="en-US" dirty="0" smtClean="0"/>
              <a:t>Top (L-R): Taiwanese meat ball, whole coconuts, catching butterflies in the field</a:t>
            </a:r>
          </a:p>
          <a:p>
            <a:endParaRPr lang="en-US" dirty="0" smtClean="0"/>
          </a:p>
          <a:p>
            <a:r>
              <a:rPr lang="en-US" dirty="0" smtClean="0"/>
              <a:t>Bottom: Eating Xiao Long </a:t>
            </a:r>
            <a:r>
              <a:rPr lang="en-US" dirty="0" err="1" smtClean="0"/>
              <a:t>Bao</a:t>
            </a:r>
            <a:r>
              <a:rPr lang="en-US" dirty="0" smtClean="0"/>
              <a:t> at Ding Tai Fung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sz="quarter" idx="1"/>
          </p:nvPr>
        </p:nvSpPr>
        <p:spPr/>
        <p:txBody>
          <a:bodyPr/>
          <a:lstStyle/>
          <a:p>
            <a:r>
              <a:rPr lang="en-US" dirty="0" smtClean="0"/>
              <a:t>PRIME</a:t>
            </a:r>
          </a:p>
          <a:p>
            <a:pPr lvl="1"/>
            <a:r>
              <a:rPr lang="en-US" dirty="0" smtClean="0"/>
              <a:t>Gabriele </a:t>
            </a:r>
            <a:r>
              <a:rPr lang="en-US" dirty="0" err="1" smtClean="0"/>
              <a:t>Wienhausen</a:t>
            </a:r>
            <a:endParaRPr lang="en-US" dirty="0" smtClean="0"/>
          </a:p>
          <a:p>
            <a:pPr lvl="1"/>
            <a:r>
              <a:rPr lang="en-US" dirty="0" smtClean="0"/>
              <a:t>Peter </a:t>
            </a:r>
            <a:r>
              <a:rPr lang="en-US" dirty="0" err="1" smtClean="0"/>
              <a:t>Arzberger</a:t>
            </a:r>
            <a:endParaRPr lang="en-US" dirty="0" smtClean="0"/>
          </a:p>
          <a:p>
            <a:pPr lvl="1"/>
            <a:r>
              <a:rPr lang="en-US" dirty="0" smtClean="0"/>
              <a:t>Teri </a:t>
            </a:r>
            <a:r>
              <a:rPr lang="en-US" dirty="0" err="1" smtClean="0"/>
              <a:t>Simas</a:t>
            </a:r>
            <a:endParaRPr lang="en-US" dirty="0" smtClean="0"/>
          </a:p>
          <a:p>
            <a:pPr lvl="1"/>
            <a:r>
              <a:rPr lang="en-US" dirty="0" smtClean="0"/>
              <a:t>Tricia Taylor</a:t>
            </a:r>
          </a:p>
          <a:p>
            <a:r>
              <a:rPr lang="en-US" dirty="0" smtClean="0"/>
              <a:t>Mentors</a:t>
            </a:r>
          </a:p>
          <a:p>
            <a:pPr lvl="1"/>
            <a:r>
              <a:rPr lang="en-US" dirty="0" smtClean="0"/>
              <a:t>Tony Fountain (CALIT2)</a:t>
            </a:r>
          </a:p>
          <a:p>
            <a:pPr lvl="1"/>
            <a:r>
              <a:rPr lang="en-US" dirty="0" err="1" smtClean="0"/>
              <a:t>Chau</a:t>
            </a:r>
            <a:r>
              <a:rPr lang="en-US" dirty="0" smtClean="0"/>
              <a:t> Chin Lin (TFRI)</a:t>
            </a:r>
          </a:p>
          <a:p>
            <a:pPr lvl="1"/>
            <a:r>
              <a:rPr lang="en-US" dirty="0" err="1" smtClean="0"/>
              <a:t>Sheng</a:t>
            </a:r>
            <a:r>
              <a:rPr lang="en-US" dirty="0" smtClean="0"/>
              <a:t>-Shan Lu (TFRI)</a:t>
            </a:r>
          </a:p>
          <a:p>
            <a:pPr lvl="1"/>
            <a:r>
              <a:rPr lang="en-US" dirty="0" smtClean="0"/>
              <a:t>Yu-Huang Wang (TFRI)</a:t>
            </a:r>
          </a:p>
          <a:p>
            <a:pPr lvl="1"/>
            <a:r>
              <a:rPr lang="en-US" dirty="0" smtClean="0"/>
              <a:t>Peter Shin (CALIT2)</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Oriel.thmx</Template>
  <TotalTime>1847</TotalTime>
  <Words>405</Words>
  <Application>Microsoft Macintosh PowerPoint</Application>
  <PresentationFormat>On-screen Show (4:3)</PresentationFormat>
  <Paragraphs>38</Paragraphs>
  <Slides>7</Slides>
  <Notes>0</Notes>
  <HiddenSlides>0</HiddenSlides>
  <MMClips>0</MMClips>
  <ScaleCrop>false</ScaleCrop>
  <HeadingPairs>
    <vt:vector size="4" baseType="variant">
      <vt:variant>
        <vt:lpstr>Design Template</vt:lpstr>
      </vt:variant>
      <vt:variant>
        <vt:i4>1</vt:i4>
      </vt:variant>
      <vt:variant>
        <vt:lpstr>Slide Titles</vt:lpstr>
      </vt:variant>
      <vt:variant>
        <vt:i4>7</vt:i4>
      </vt:variant>
    </vt:vector>
  </HeadingPairs>
  <TitlesOfParts>
    <vt:vector size="8" baseType="lpstr">
      <vt:lpstr>Oriel</vt:lpstr>
      <vt:lpstr>Sensor Pod Configuration at TFRI with PRIME Week 7</vt:lpstr>
      <vt:lpstr>Proposed Research</vt:lpstr>
      <vt:lpstr>CTD</vt:lpstr>
      <vt:lpstr>Testing CTD in the Field</vt:lpstr>
      <vt:lpstr>Plans for Next Week</vt:lpstr>
      <vt:lpstr>Culture</vt:lpstr>
      <vt:lpstr>Acknowledgements</vt:lpstr>
    </vt:vector>
  </TitlesOfParts>
  <Company>Cisco Systems,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Pod Configuration at TFRI with PRIME Week 7</dc:title>
  <dc:creator>Thaddeus Trinh</dc:creator>
  <cp:lastModifiedBy>Thaddeus Trinh</cp:lastModifiedBy>
  <cp:revision>3</cp:revision>
  <dcterms:created xsi:type="dcterms:W3CDTF">2013-08-15T01:58:42Z</dcterms:created>
  <dcterms:modified xsi:type="dcterms:W3CDTF">2013-08-15T03:53:39Z</dcterms:modified>
</cp:coreProperties>
</file>