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852D0A-58B1-4D0D-A18A-E9E18EB11F67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AC4DFA-3408-4F24-8B43-05E932047264}" type="datetimeFigureOut">
              <a:rPr lang="en-US" smtClean="0"/>
              <a:pPr/>
              <a:t>7/19/2013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Chagas Disease and Potential Natural Products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Taiwan University</a:t>
            </a:r>
          </a:p>
          <a:p>
            <a:r>
              <a:rPr lang="en-US" dirty="0" smtClean="0"/>
              <a:t>Hanne Inez Wolff</a:t>
            </a:r>
          </a:p>
          <a:p>
            <a:r>
              <a:rPr lang="en-US" dirty="0" smtClean="0"/>
              <a:t>June 26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9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Read papers on crystal structures</a:t>
            </a:r>
          </a:p>
          <a:p>
            <a:endParaRPr lang="en-US" sz="2400" dirty="0" smtClean="0"/>
          </a:p>
          <a:p>
            <a:r>
              <a:rPr lang="en-US" sz="2400" dirty="0" smtClean="0"/>
              <a:t>Continued </a:t>
            </a:r>
            <a:r>
              <a:rPr lang="en-US" sz="2400" dirty="0" smtClean="0"/>
              <a:t>to screen </a:t>
            </a:r>
            <a:r>
              <a:rPr lang="en-US" sz="2400" dirty="0" err="1" smtClean="0"/>
              <a:t>TcTs</a:t>
            </a:r>
            <a:r>
              <a:rPr lang="en-US" sz="2400" dirty="0" smtClean="0"/>
              <a:t> crystal structures from the PDB in order to identify a good structure.</a:t>
            </a:r>
          </a:p>
          <a:p>
            <a:endParaRPr lang="en-US" sz="2400" dirty="0" smtClean="0"/>
          </a:p>
          <a:p>
            <a:r>
              <a:rPr lang="en-US" sz="2400" dirty="0" smtClean="0"/>
              <a:t>Have </a:t>
            </a:r>
            <a:r>
              <a:rPr lang="en-US" sz="2400" dirty="0" smtClean="0"/>
              <a:t>compared </a:t>
            </a:r>
            <a:r>
              <a:rPr lang="en-US" sz="2400" dirty="0" err="1" smtClean="0"/>
              <a:t>AutoDock</a:t>
            </a:r>
            <a:r>
              <a:rPr lang="en-US" sz="2400" dirty="0" smtClean="0"/>
              <a:t> </a:t>
            </a:r>
            <a:r>
              <a:rPr lang="en-US" sz="2400" dirty="0" err="1" smtClean="0"/>
              <a:t>Vina</a:t>
            </a:r>
            <a:r>
              <a:rPr lang="en-US" sz="2400" dirty="0" smtClean="0"/>
              <a:t> and AutoDock4 results. AutoDock4 might be a better docking tool than </a:t>
            </a:r>
            <a:r>
              <a:rPr lang="en-US" sz="2400" dirty="0" err="1" smtClean="0"/>
              <a:t>Vina</a:t>
            </a:r>
            <a:r>
              <a:rPr lang="en-US" sz="2400" dirty="0" smtClean="0"/>
              <a:t>, this might be due to the fact that </a:t>
            </a:r>
            <a:r>
              <a:rPr lang="en-US" sz="2400" dirty="0" err="1" smtClean="0"/>
              <a:t>Vina</a:t>
            </a:r>
            <a:r>
              <a:rPr lang="en-US" sz="2400" dirty="0" smtClean="0"/>
              <a:t> doesn’t consider electrostatic interactions in it’s calculations.</a:t>
            </a:r>
          </a:p>
          <a:p>
            <a:endParaRPr lang="en-US" sz="2400" dirty="0" smtClean="0"/>
          </a:p>
          <a:p>
            <a:r>
              <a:rPr lang="en-US" sz="2400" dirty="0" smtClean="0"/>
              <a:t>Have </a:t>
            </a:r>
            <a:r>
              <a:rPr lang="en-US" sz="2400" dirty="0" smtClean="0"/>
              <a:t>worked on a presentation which will be held tomorrow in our weekly group meetings. The presentation will be an overview of Chagas disease, my research, and a little about Denmark.</a:t>
            </a:r>
          </a:p>
        </p:txBody>
      </p:sp>
    </p:spTree>
    <p:extLst>
      <p:ext uri="{BB962C8B-B14F-4D97-AF65-F5344CB8AC3E}">
        <p14:creationId xmlns:p14="http://schemas.microsoft.com/office/powerpoint/2010/main" xmlns="" val="247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Identify a reasonable crystal structure and start docking Natural Products.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Perhaps </a:t>
            </a:r>
            <a:r>
              <a:rPr lang="en-US" sz="2400" dirty="0" smtClean="0"/>
              <a:t>explore the possibility that a secondary binding site exists on </a:t>
            </a:r>
            <a:r>
              <a:rPr lang="en-US" sz="2400" dirty="0" err="1" smtClean="0"/>
              <a:t>TcTS</a:t>
            </a:r>
            <a:r>
              <a:rPr lang="en-US" sz="2400" dirty="0" smtClean="0"/>
              <a:t>. If that’s the case, and a compound can bind to both pockets, then that will increase binding affinity drastically.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Continue </a:t>
            </a:r>
            <a:r>
              <a:rPr lang="en-US" sz="2400" dirty="0" smtClean="0"/>
              <a:t>to read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783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00200" y="17929"/>
            <a:ext cx="121708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n w="12700">
                  <a:solidFill>
                    <a:schemeClr val="bg2"/>
                  </a:solidFill>
                </a:ln>
                <a:solidFill>
                  <a:sysClr val="windowText" lastClr="000000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bg2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8600" y="1595295"/>
            <a:ext cx="4114800" cy="231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5494" y="1776339"/>
            <a:ext cx="5500481" cy="3666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3858" y="4199965"/>
            <a:ext cx="4419600" cy="248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8178" y="3779396"/>
            <a:ext cx="4789624" cy="26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0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4319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21" t="29801" r="27807"/>
          <a:stretch/>
        </p:blipFill>
        <p:spPr>
          <a:xfrm>
            <a:off x="4466040" y="0"/>
            <a:ext cx="4677960" cy="3565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2" y="-419702"/>
            <a:ext cx="4434664" cy="4039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3565" y="3565635"/>
            <a:ext cx="3040775" cy="4054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4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</TotalTime>
  <Words>170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Chronic Chagas Disease and Potential Natural Products </vt:lpstr>
      <vt:lpstr>Progress to Date</vt:lpstr>
      <vt:lpstr>Next Week Goals</vt:lpstr>
      <vt:lpstr>Cultural Aspect</vt:lpstr>
      <vt:lpstr>Cultural Aspect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Chagas Disease and Potential Natural Products</dc:title>
  <dc:creator>CAconnects</dc:creator>
  <cp:lastModifiedBy>Teri Simas</cp:lastModifiedBy>
  <cp:revision>10</cp:revision>
  <dcterms:created xsi:type="dcterms:W3CDTF">2013-06-26T14:21:18Z</dcterms:created>
  <dcterms:modified xsi:type="dcterms:W3CDTF">2013-07-19T16:29:53Z</dcterms:modified>
</cp:coreProperties>
</file>