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7852D0A-58B1-4D0D-A18A-E9E18EB11F67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AC4DFA-3408-4F24-8B43-05E932047264}" type="datetimeFigureOut">
              <a:rPr lang="en-US" smtClean="0"/>
              <a:pPr/>
              <a:t>7/10/2013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Chronic Chagas Disease and Potential Natural Products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National Taiwan University</a:t>
            </a:r>
          </a:p>
          <a:p>
            <a:r>
              <a:rPr lang="en-US" dirty="0" smtClean="0"/>
              <a:t>Hanne Inez Wolff</a:t>
            </a:r>
          </a:p>
          <a:p>
            <a:r>
              <a:rPr lang="en-US" dirty="0" smtClean="0"/>
              <a:t>July 10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09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Read articles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Identified a crystal structure to conduct docking on – 1S0J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Have begun to dock natural products to the 1S0J crystal structure.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Wrote a program that will rank the output from </a:t>
            </a:r>
            <a:r>
              <a:rPr lang="en-US" sz="2400" dirty="0" err="1" smtClean="0"/>
              <a:t>Vina</a:t>
            </a:r>
            <a:r>
              <a:rPr lang="en-US" sz="2400" dirty="0" smtClean="0"/>
              <a:t> in order of lowest binding affinity, and create a text file with the ranked outputs.</a:t>
            </a:r>
          </a:p>
        </p:txBody>
      </p:sp>
    </p:spTree>
    <p:extLst>
      <p:ext uri="{BB962C8B-B14F-4D97-AF65-F5344CB8AC3E}">
        <p14:creationId xmlns:p14="http://schemas.microsoft.com/office/powerpoint/2010/main" xmlns="" val="24760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Finish Docking compounds.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Continue to read articles.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783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6615" y="88153"/>
            <a:ext cx="5077385" cy="67698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71850"/>
            <a:ext cx="4648200" cy="3486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647" t="35515" r="20588"/>
          <a:stretch/>
        </p:blipFill>
        <p:spPr>
          <a:xfrm>
            <a:off x="1" y="0"/>
            <a:ext cx="4648200" cy="3860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/>
            <a:r>
              <a:rPr lang="en-US" sz="54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Cultural Aspect</a:t>
            </a:r>
            <a:endParaRPr lang="en-US" sz="54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2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200" b="14958"/>
          <a:stretch/>
        </p:blipFill>
        <p:spPr>
          <a:xfrm>
            <a:off x="2594162" y="3444688"/>
            <a:ext cx="4163558" cy="3413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4016" y="3444688"/>
            <a:ext cx="2559984" cy="3413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12" y="3460376"/>
            <a:ext cx="2571750" cy="3429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882" t="7703" r="13999"/>
          <a:stretch/>
        </p:blipFill>
        <p:spPr>
          <a:xfrm>
            <a:off x="0" y="-1"/>
            <a:ext cx="3027922" cy="37028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7921" y="0"/>
            <a:ext cx="6574465" cy="3702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</a:rPr>
              <a:t>Cultural Aspect</a:t>
            </a:r>
            <a:endParaRPr lang="en-US" sz="5400" b="1" dirty="0"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7684" y="0"/>
            <a:ext cx="2797471" cy="372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84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 would like to extend a thanks to..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Gabriele </a:t>
            </a:r>
            <a:r>
              <a:rPr lang="en-US" dirty="0" err="1" smtClean="0"/>
              <a:t>Wienhausen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Dr. Phil Bourne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Dr. Jung-</a:t>
            </a:r>
            <a:r>
              <a:rPr lang="en-US" dirty="0" err="1" smtClean="0"/>
              <a:t>Hsin</a:t>
            </a:r>
            <a:r>
              <a:rPr lang="en-US" dirty="0" smtClean="0"/>
              <a:t> Lin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Chirag</a:t>
            </a:r>
            <a:r>
              <a:rPr lang="en-US" dirty="0" smtClean="0"/>
              <a:t> Krishna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Dr. Jung-</a:t>
            </a:r>
            <a:r>
              <a:rPr lang="en-US" dirty="0" err="1" smtClean="0"/>
              <a:t>Hsin</a:t>
            </a:r>
            <a:r>
              <a:rPr lang="en-US" dirty="0" smtClean="0"/>
              <a:t> Lin’s lab, and finally</a:t>
            </a:r>
          </a:p>
          <a:p>
            <a:pPr>
              <a:lnSpc>
                <a:spcPct val="150000"/>
              </a:lnSpc>
            </a:pPr>
            <a:r>
              <a:rPr lang="en-US" dirty="0"/>
              <a:t>Tosh Nomura Eureka! </a:t>
            </a:r>
            <a:r>
              <a:rPr lang="en-US" dirty="0" smtClean="0"/>
              <a:t>Foundation for making this trip possible</a:t>
            </a:r>
          </a:p>
          <a:p>
            <a:endParaRPr lang="en-US" dirty="0"/>
          </a:p>
        </p:txBody>
      </p:sp>
      <p:pic>
        <p:nvPicPr>
          <p:cNvPr id="1026" name="Picture 2" descr="C:\Users\CAconnects\Desktop\thank_you_xie_xie_postage_stamp-r02ec685e56ce46c180950bb40cf1916d_xjs8p_8byvr_51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71" t="22270" r="3772" b="22268"/>
          <a:stretch/>
        </p:blipFill>
        <p:spPr bwMode="auto">
          <a:xfrm>
            <a:off x="4038600" y="2438400"/>
            <a:ext cx="3962400" cy="23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124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149</TotalTime>
  <Words>131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Chronic Chagas Disease and Potential Natural Products </vt:lpstr>
      <vt:lpstr>Progress to Date</vt:lpstr>
      <vt:lpstr>Next Week Goals</vt:lpstr>
      <vt:lpstr>Cultural Aspect</vt:lpstr>
      <vt:lpstr>Cultural Aspect</vt:lpstr>
      <vt:lpstr>Thanks to...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Chagas Disease and Potential Natural Products</dc:title>
  <dc:creator>CAconnects</dc:creator>
  <cp:lastModifiedBy>Teri Simas</cp:lastModifiedBy>
  <cp:revision>16</cp:revision>
  <dcterms:created xsi:type="dcterms:W3CDTF">2013-06-26T14:21:18Z</dcterms:created>
  <dcterms:modified xsi:type="dcterms:W3CDTF">2013-07-10T17:09:46Z</dcterms:modified>
</cp:coreProperties>
</file>