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7D72-1107-4597-BA42-0244BA189138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B709427-841D-412C-BF4D-64A6A91707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7D72-1107-4597-BA42-0244BA189138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09427-841D-412C-BF4D-64A6A9170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B709427-841D-412C-BF4D-64A6A91707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7D72-1107-4597-BA42-0244BA189138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7D72-1107-4597-BA42-0244BA189138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B709427-841D-412C-BF4D-64A6A91707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7D72-1107-4597-BA42-0244BA189138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B709427-841D-412C-BF4D-64A6A91707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75E7D72-1107-4597-BA42-0244BA189138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09427-841D-412C-BF4D-64A6A91707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7D72-1107-4597-BA42-0244BA189138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B709427-841D-412C-BF4D-64A6A91707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7D72-1107-4597-BA42-0244BA189138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B709427-841D-412C-BF4D-64A6A9170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7D72-1107-4597-BA42-0244BA189138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709427-841D-412C-BF4D-64A6A91707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B709427-841D-412C-BF4D-64A6A91707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7D72-1107-4597-BA42-0244BA189138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D92F110-FE2B-4FB2-9D1E-2EFB802A8A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5266403-7D12-4547-BF2F-9AE788BF0B3C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75E7D72-1107-4597-BA42-0244BA189138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B709427-841D-412C-BF4D-64A6A91707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kytower Modifi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0" y="3657600"/>
            <a:ext cx="9144000" cy="990600"/>
          </a:xfrm>
          <a:prstGeom prst="roundRect">
            <a:avLst/>
          </a:prstGeom>
          <a:solidFill>
            <a:schemeClr val="bg1">
              <a:lumMod val="9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657600"/>
            <a:ext cx="7467600" cy="14478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Securing of Unreinforced Masonry Parapets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University of Auckland, New Zealand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July 3</a:t>
            </a:r>
            <a:r>
              <a:rPr lang="en-US" sz="18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2013</a:t>
            </a: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chemeClr val="tx1"/>
                </a:solidFill>
              </a:rPr>
              <a:t>Anthony Adams </a:t>
            </a:r>
            <a:endParaRPr lang="en-US" sz="66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nzresearch.org.nz/images/content_partners/the_university_of_auckland_librar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5486209"/>
            <a:ext cx="4419600" cy="1102145"/>
          </a:xfrm>
          <a:prstGeom prst="rect">
            <a:avLst/>
          </a:prstGeom>
          <a:noFill/>
        </p:spPr>
      </p:pic>
      <p:pic>
        <p:nvPicPr>
          <p:cNvPr id="1029" name="Picture 5" descr="http://www.jacobsschool.ucsd.edu/assets/images/logo_jacobsschool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486400"/>
            <a:ext cx="4471146" cy="11430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Securing of URM Parapets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URM – Unreinforced Masonry </a:t>
            </a:r>
          </a:p>
          <a:p>
            <a:r>
              <a:rPr lang="en-US" dirty="0" smtClean="0"/>
              <a:t>Parapet – A cantilever wall that is typically found along the edge of a roof, bridge, or balcony. (Oxford Dictionary)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Multiple parapets, secured using common retrofits of the area, will be dynamically loaded on a Shake table to determine which retrofits are the most effective while maintaining the Historic Architecture of the building.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00400" y="3429000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Experiment:</a:t>
            </a:r>
            <a:endParaRPr lang="en-US" sz="3200" b="1" dirty="0"/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975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Currently we are at the beginning of the experimental process getting the logistics figured out. 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shake table was designed for the parapet testing and we are currently working on finding fabricators. </a:t>
            </a:r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 smtClean="0"/>
              <a:t>are also locating bricks from the time period to build the parapets to be tested. </a:t>
            </a:r>
          </a:p>
          <a:p>
            <a:endParaRPr lang="en-US" dirty="0" smtClean="0"/>
          </a:p>
          <a:p>
            <a:r>
              <a:rPr lang="en-US" dirty="0" smtClean="0"/>
              <a:t>Initial </a:t>
            </a:r>
            <a:r>
              <a:rPr lang="en-US" dirty="0" smtClean="0"/>
              <a:t>testing of brick properties. 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We need to come up with a way to transport the parapets from their build location onto the shake table without causing any damage to the parapet. </a:t>
            </a:r>
          </a:p>
          <a:p>
            <a:endParaRPr lang="en-US" dirty="0" smtClean="0"/>
          </a:p>
          <a:p>
            <a:r>
              <a:rPr lang="en-US" dirty="0" smtClean="0"/>
              <a:t>Another </a:t>
            </a:r>
            <a:r>
              <a:rPr lang="en-US" dirty="0" smtClean="0"/>
              <a:t>team member is working on the 3-D renderings of the Shake table for easy setup. </a:t>
            </a:r>
          </a:p>
          <a:p>
            <a:endParaRPr lang="en-US" dirty="0" smtClean="0"/>
          </a:p>
          <a:p>
            <a:r>
              <a:rPr lang="en-US" dirty="0" smtClean="0"/>
              <a:t>I </a:t>
            </a:r>
            <a:r>
              <a:rPr lang="en-US" dirty="0" smtClean="0"/>
              <a:t>am in charge of the Accelerometer placement on both the shake table and the parapet. </a:t>
            </a:r>
          </a:p>
          <a:p>
            <a:endParaRPr lang="en-US" dirty="0" smtClean="0"/>
          </a:p>
          <a:p>
            <a:r>
              <a:rPr lang="en-US" dirty="0" smtClean="0"/>
              <a:t>I </a:t>
            </a:r>
            <a:r>
              <a:rPr lang="en-US" dirty="0" smtClean="0"/>
              <a:t>need to start the data processing using </a:t>
            </a:r>
            <a:r>
              <a:rPr lang="en-US" dirty="0" err="1" smtClean="0"/>
              <a:t>Matlab</a:t>
            </a:r>
            <a:r>
              <a:rPr lang="en-US" dirty="0" smtClean="0"/>
              <a:t> scripts. </a:t>
            </a:r>
          </a:p>
          <a:p>
            <a:endParaRPr lang="en-US" dirty="0" smtClean="0"/>
          </a:p>
          <a:p>
            <a:r>
              <a:rPr lang="en-US" dirty="0" smtClean="0"/>
              <a:t>Trip </a:t>
            </a:r>
            <a:r>
              <a:rPr lang="en-US" dirty="0" smtClean="0"/>
              <a:t>to Christchurch to extract Masonry and Mortar Samples from damaged buildings. 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Rangitoto</a:t>
            </a:r>
            <a:r>
              <a:rPr lang="en-US" dirty="0" smtClean="0"/>
              <a:t> Island (volcano)</a:t>
            </a:r>
            <a:endParaRPr lang="en-US" dirty="0"/>
          </a:p>
        </p:txBody>
      </p:sp>
      <p:pic>
        <p:nvPicPr>
          <p:cNvPr id="15362" name="Picture 2" descr="C:\Users\Tonys\Pictures\2013-06-29 Camera\Camera 25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71600"/>
            <a:ext cx="3759518" cy="2819400"/>
          </a:xfrm>
          <a:prstGeom prst="rect">
            <a:avLst/>
          </a:prstGeom>
          <a:noFill/>
        </p:spPr>
      </p:pic>
      <p:pic>
        <p:nvPicPr>
          <p:cNvPr id="15363" name="Picture 3" descr="C:\Users\Tonys\Pictures\2013-06-29 Camera\Camera 26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265" y="1371600"/>
            <a:ext cx="3962736" cy="2971800"/>
          </a:xfrm>
          <a:prstGeom prst="rect">
            <a:avLst/>
          </a:prstGeom>
          <a:noFill/>
        </p:spPr>
      </p:pic>
      <p:pic>
        <p:nvPicPr>
          <p:cNvPr id="15364" name="Picture 4" descr="C:\Users\Tonys\Pictures\2013-06-29 Camera\Camera 26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5029200"/>
            <a:ext cx="8915400" cy="18288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04800" y="4191000"/>
            <a:ext cx="404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Rangitoto</a:t>
            </a:r>
            <a:r>
              <a:rPr lang="en-US" dirty="0" smtClean="0"/>
              <a:t> Island From Ferry  (Above)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62600" y="43434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birds would land on Your finger if you put it out.  (Above)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4724400"/>
            <a:ext cx="499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Panorama from the top of the Volcano (Below) 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0" y="228600"/>
            <a:ext cx="3806952" cy="758952"/>
          </a:xfrm>
        </p:spPr>
        <p:txBody>
          <a:bodyPr/>
          <a:lstStyle/>
          <a:p>
            <a:r>
              <a:rPr lang="en-US" dirty="0" err="1" smtClean="0"/>
              <a:t>Rangitoto</a:t>
            </a:r>
            <a:r>
              <a:rPr lang="en-US" dirty="0" smtClean="0"/>
              <a:t> Cont. </a:t>
            </a:r>
            <a:endParaRPr lang="en-US" dirty="0"/>
          </a:p>
        </p:txBody>
      </p:sp>
      <p:pic>
        <p:nvPicPr>
          <p:cNvPr id="16386" name="Picture 2" descr="C:\Users\Tonys\Pictures\2013-06-29 Camera\Camera 26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599"/>
            <a:ext cx="4191000" cy="3142983"/>
          </a:xfrm>
          <a:prstGeom prst="rect">
            <a:avLst/>
          </a:prstGeom>
          <a:noFill/>
        </p:spPr>
      </p:pic>
      <p:pic>
        <p:nvPicPr>
          <p:cNvPr id="16387" name="Picture 3" descr="C:\Users\Tonys\Pictures\2013-06-29 Camera\Camera 27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2895265"/>
            <a:ext cx="2971800" cy="3962735"/>
          </a:xfrm>
          <a:prstGeom prst="rect">
            <a:avLst/>
          </a:prstGeom>
          <a:noFill/>
        </p:spPr>
      </p:pic>
      <p:pic>
        <p:nvPicPr>
          <p:cNvPr id="16388" name="Picture 4" descr="C:\Users\Tonys\Pictures\2013-06-29 Camera\Camera 27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3543582"/>
            <a:ext cx="4419600" cy="331441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572000" y="1524000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 Left: Crater of Volcano </a:t>
            </a:r>
          </a:p>
          <a:p>
            <a:endParaRPr lang="en-US" dirty="0" smtClean="0"/>
          </a:p>
          <a:p>
            <a:r>
              <a:rPr lang="en-US" dirty="0" smtClean="0"/>
              <a:t>Bottom Left and Right:  Inside of a Lava Cave 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Tonys\Pictures\2013-06-29 Camera\Camera 22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2971800"/>
            <a:ext cx="4877213" cy="36576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Auckland War Memorial Museum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411" name="Picture 3" descr="C:\Users\Tonys\Pictures\2013-06-29 Camera\Camera 24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19200"/>
            <a:ext cx="4877213" cy="36576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486400" y="1752600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Left: Atrium of the Museum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5181600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Right: Nature walk outside of the Museum in the Auckland Domain.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-228600"/>
            <a:ext cx="4645152" cy="1600200"/>
          </a:xfrm>
        </p:spPr>
        <p:txBody>
          <a:bodyPr>
            <a:normAutofit/>
          </a:bodyPr>
          <a:lstStyle/>
          <a:p>
            <a:r>
              <a:rPr lang="en-US" sz="2600" dirty="0" err="1" smtClean="0"/>
              <a:t>Māori</a:t>
            </a:r>
            <a:r>
              <a:rPr lang="en-US" sz="2600" dirty="0" smtClean="0"/>
              <a:t> Structures in Auckland War Memorial Museum  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4" name="Picture 2" descr="C:\Users\Tonys\Pictures\2013-06-29 Camera\Camera 24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3962400" cy="2971548"/>
          </a:xfrm>
          <a:prstGeom prst="rect">
            <a:avLst/>
          </a:prstGeom>
          <a:noFill/>
        </p:spPr>
      </p:pic>
      <p:pic>
        <p:nvPicPr>
          <p:cNvPr id="18435" name="Picture 3" descr="C:\Users\Tonys\Pictures\2013-06-29 Camera\Camera 24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895600"/>
            <a:ext cx="4877213" cy="3657600"/>
          </a:xfrm>
          <a:prstGeom prst="rect">
            <a:avLst/>
          </a:prstGeom>
          <a:noFill/>
        </p:spPr>
      </p:pic>
      <p:pic>
        <p:nvPicPr>
          <p:cNvPr id="18436" name="Picture 4" descr="C:\Users\Tonys\Pictures\2013-06-29 Camera\Camera 23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2514600"/>
            <a:ext cx="3085838" cy="41148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029200" y="16764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Outside and Inside of a typical Maori Hut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"Parapet." </a:t>
            </a:r>
            <a:r>
              <a:rPr lang="en-US" i="1" dirty="0" smtClean="0"/>
              <a:t>: Definition of in Oxford Dictionary (British &amp; World English)</a:t>
            </a:r>
            <a:r>
              <a:rPr lang="en-US" dirty="0" smtClean="0"/>
              <a:t>. </a:t>
            </a:r>
            <a:r>
              <a:rPr lang="en-US" dirty="0" err="1" smtClean="0"/>
              <a:t>N.p</a:t>
            </a:r>
            <a:r>
              <a:rPr lang="en-US" dirty="0" smtClean="0"/>
              <a:t>., </a:t>
            </a:r>
            <a:r>
              <a:rPr lang="en-US" dirty="0" err="1" smtClean="0"/>
              <a:t>n.d</a:t>
            </a:r>
            <a:r>
              <a:rPr lang="en-US" dirty="0" smtClean="0"/>
              <a:t>. Web. 29 June 2013.</a:t>
            </a:r>
          </a:p>
        </p:txBody>
      </p:sp>
    </p:spTree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313</TotalTime>
  <Words>333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Civic</vt:lpstr>
      <vt:lpstr>Anthony Adams </vt:lpstr>
      <vt:lpstr>Securing of URM Parapets</vt:lpstr>
      <vt:lpstr>Progress</vt:lpstr>
      <vt:lpstr>To Come</vt:lpstr>
      <vt:lpstr>Rangitoto Island (volcano)</vt:lpstr>
      <vt:lpstr>Rangitoto Cont. </vt:lpstr>
      <vt:lpstr>Auckland War Memorial Museum </vt:lpstr>
      <vt:lpstr>Māori Structures in Auckland War Memorial Museum  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Anthony Adams</dc:title>
  <dc:creator>Tonys</dc:creator>
  <cp:lastModifiedBy>Teri Simas</cp:lastModifiedBy>
  <cp:revision>37</cp:revision>
  <dcterms:created xsi:type="dcterms:W3CDTF">2013-06-28T04:27:36Z</dcterms:created>
  <dcterms:modified xsi:type="dcterms:W3CDTF">2013-07-03T16:47:36Z</dcterms:modified>
</cp:coreProperties>
</file>