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0" r:id="rId5"/>
    <p:sldId id="266" r:id="rId6"/>
    <p:sldId id="267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0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418928-9849-4E3C-A6AE-4AEE55E10472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11ACDC-D932-4E7D-8D6F-1D27AE696A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kytower Modifi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657600"/>
            <a:ext cx="9144000" cy="1447800"/>
          </a:xfrm>
          <a:prstGeom prst="round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Securing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of Unreinforced Masonry Parapets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The University of Auckland, New Zealand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Host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Mentors: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Dmytro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Dizhur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&amp; Liam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Wotherspoon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UCSD Mentor: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Lelli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Van Den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Einde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July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24</a:t>
            </a:r>
            <a:r>
              <a:rPr lang="en-US" baseline="30000" dirty="0" smtClean="0">
                <a:solidFill>
                  <a:schemeClr val="tx1"/>
                </a:solidFill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2013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Anthony Adams 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86209"/>
            <a:ext cx="4419600" cy="1102145"/>
          </a:xfrm>
          <a:prstGeom prst="rect">
            <a:avLst/>
          </a:prstGeom>
          <a:noFill/>
        </p:spPr>
      </p:pic>
      <p:pic>
        <p:nvPicPr>
          <p:cNvPr id="1029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86400"/>
            <a:ext cx="4471146" cy="114300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2400"/>
            <a:ext cx="21621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two leaf parapets, secured using common retrofits of the area and experimentally validated retrofits, will be dynamically loaded on a Shake table to provide experimental data of their effectiveness in a dynamic setting.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Test both experimentally validated and industry accepted retrofits for URM parapets to see which methods are the most effective.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3733800"/>
            <a:ext cx="9144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388620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Goals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of URM parapets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66383"/>
            <a:ext cx="8461248" cy="48868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group we simplified the shake table design making it cheaper and easier to construct. </a:t>
            </a:r>
          </a:p>
          <a:p>
            <a:endParaRPr lang="en-US" dirty="0" smtClean="0"/>
          </a:p>
          <a:p>
            <a:r>
              <a:rPr lang="en-US" dirty="0" smtClean="0"/>
              <a:t>Assisting </a:t>
            </a:r>
            <a:r>
              <a:rPr lang="en-US" dirty="0" smtClean="0"/>
              <a:t>with another On-Site test using large airbags to apply a uniform distributed load to a masonry wall. </a:t>
            </a:r>
            <a:endParaRPr lang="en-US" dirty="0"/>
          </a:p>
        </p:txBody>
      </p:sp>
      <p:pic>
        <p:nvPicPr>
          <p:cNvPr id="4098" name="Picture 2" descr="C:\Users\aada092.EC\AppData\Local\Temp\Parapet shearmo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585256" cy="257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073" y="1460653"/>
            <a:ext cx="397192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The </a:t>
            </a:r>
            <a:r>
              <a:rPr lang="en-US" sz="2500" dirty="0"/>
              <a:t>computer model was made more accurate allowing for initial estimates of forces expected during loading and the expected parapet behavior. 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the masonry wall On-Site with the airbags. </a:t>
            </a:r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/>
              <a:t>building the shake table at the East Campus. </a:t>
            </a:r>
          </a:p>
          <a:p>
            <a:endParaRPr lang="en-US" dirty="0" smtClean="0"/>
          </a:p>
          <a:p>
            <a:r>
              <a:rPr lang="en-US" dirty="0" smtClean="0"/>
              <a:t>Continue </a:t>
            </a:r>
            <a:r>
              <a:rPr lang="en-US" dirty="0" smtClean="0"/>
              <a:t>updating the Working Model of the parapet and attach the different retrofits that we will be testing. </a:t>
            </a:r>
          </a:p>
          <a:p>
            <a:endParaRPr lang="en-US" dirty="0" smtClean="0"/>
          </a:p>
          <a:p>
            <a:r>
              <a:rPr lang="en-US" dirty="0" smtClean="0"/>
              <a:t>Finish </a:t>
            </a:r>
            <a:r>
              <a:rPr lang="en-US" dirty="0" smtClean="0"/>
              <a:t>pull out testing.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Bay of Islands - Kayaking</a:t>
            </a:r>
            <a:endParaRPr lang="en-NZ" dirty="0"/>
          </a:p>
        </p:txBody>
      </p:sp>
      <p:pic>
        <p:nvPicPr>
          <p:cNvPr id="1028" name="Picture 4" descr="F:\Photos\New Zealand\Week 4\My Camera\P71900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72279"/>
            <a:ext cx="4066106" cy="30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Photos\New Zealand\Week 4\Tony's Camera\P71904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7125"/>
            <a:ext cx="3733800" cy="26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Photos\New Zealand\Week 4\My Camera\P71900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199" y="1295400"/>
            <a:ext cx="354360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2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Russell Birdman Festival</a:t>
            </a:r>
            <a:endParaRPr lang="en-NZ" dirty="0"/>
          </a:p>
        </p:txBody>
      </p:sp>
      <p:pic>
        <p:nvPicPr>
          <p:cNvPr id="2050" name="Picture 2" descr="F:\Photos\New Zealand\Week 4\My Camera\P71900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6306" y="1371600"/>
            <a:ext cx="3685294" cy="270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Photos\New Zealand\Week 4\Tony's Camera\P71905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0000"/>
            <a:ext cx="3657600" cy="261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Photos\New Zealand\Week 4\Tony's Camera\P719050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9922"/>
            <a:ext cx="3276600" cy="251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Photos\New Zealand\Week 4\Tony's Camera\P719049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37016"/>
            <a:ext cx="3252788" cy="246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1905000"/>
            <a:ext cx="167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Cool little </a:t>
            </a:r>
            <a:r>
              <a:rPr lang="en-NZ" dirty="0" smtClean="0"/>
              <a:t>festival</a:t>
            </a:r>
            <a:r>
              <a:rPr lang="en-NZ" dirty="0" smtClean="0"/>
              <a:t>. </a:t>
            </a:r>
            <a:endParaRPr lang="en-NZ" dirty="0" smtClean="0"/>
          </a:p>
          <a:p>
            <a:pPr algn="ctr"/>
            <a:endParaRPr lang="en-NZ" dirty="0" smtClean="0"/>
          </a:p>
          <a:p>
            <a:pPr algn="ctr"/>
            <a:r>
              <a:rPr lang="en-NZ" dirty="0" smtClean="0"/>
              <a:t>Lots </a:t>
            </a:r>
            <a:r>
              <a:rPr lang="en-NZ" dirty="0" smtClean="0"/>
              <a:t>of people dressed up in </a:t>
            </a:r>
            <a:r>
              <a:rPr lang="en-NZ" dirty="0" smtClean="0"/>
              <a:t>costumes, </a:t>
            </a:r>
            <a:r>
              <a:rPr lang="en-NZ" dirty="0" smtClean="0"/>
              <a:t>even the ones not jumping off the Wharf.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2561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 trip to the west side form the </a:t>
            </a:r>
            <a:r>
              <a:rPr lang="en-NZ" dirty="0" err="1" smtClean="0"/>
              <a:t>Paihia</a:t>
            </a:r>
            <a:endParaRPr lang="en-NZ" dirty="0"/>
          </a:p>
        </p:txBody>
      </p:sp>
      <p:pic>
        <p:nvPicPr>
          <p:cNvPr id="3074" name="Picture 2" descr="F:\Photos\New Zealand\Week 4\My Camera\P71900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295400"/>
            <a:ext cx="3581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hotos\New Zealand\Week 4\My Camera\P720009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44618"/>
            <a:ext cx="3806740" cy="56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Photos\New Zealand\Week 4\My Camera\P720017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317" y="4038600"/>
            <a:ext cx="355568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6740" y="1447800"/>
            <a:ext cx="1832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Tane</a:t>
            </a:r>
            <a:r>
              <a:rPr lang="en-NZ" dirty="0" smtClean="0"/>
              <a:t> </a:t>
            </a:r>
            <a:r>
              <a:rPr lang="en-NZ" dirty="0" err="1" smtClean="0"/>
              <a:t>Mahuta</a:t>
            </a:r>
            <a:r>
              <a:rPr lang="en-NZ" dirty="0" smtClean="0"/>
              <a:t> The lord of the forest in Maori Culture. 13.8M trunk girth!!!</a:t>
            </a:r>
          </a:p>
          <a:p>
            <a:endParaRPr lang="en-NZ" dirty="0"/>
          </a:p>
          <a:p>
            <a:r>
              <a:rPr lang="en-NZ" dirty="0" smtClean="0"/>
              <a:t>Top right --&gt;</a:t>
            </a:r>
          </a:p>
          <a:p>
            <a:r>
              <a:rPr lang="en-NZ" dirty="0" smtClean="0"/>
              <a:t>Biked to </a:t>
            </a:r>
            <a:r>
              <a:rPr lang="en-NZ" dirty="0" err="1" smtClean="0"/>
              <a:t>Haruru</a:t>
            </a:r>
            <a:r>
              <a:rPr lang="en-NZ" dirty="0" smtClean="0"/>
              <a:t> Falls.</a:t>
            </a:r>
          </a:p>
          <a:p>
            <a:endParaRPr lang="en-NZ" dirty="0"/>
          </a:p>
          <a:p>
            <a:r>
              <a:rPr lang="en-NZ" dirty="0" smtClean="0"/>
              <a:t>Jumped around at the Arai-Te-</a:t>
            </a:r>
            <a:r>
              <a:rPr lang="en-NZ" dirty="0" err="1" smtClean="0"/>
              <a:t>Uru</a:t>
            </a:r>
            <a:r>
              <a:rPr lang="en-NZ" dirty="0" smtClean="0"/>
              <a:t> recreation reserve where the </a:t>
            </a:r>
            <a:r>
              <a:rPr lang="en-NZ" dirty="0"/>
              <a:t>T</a:t>
            </a:r>
            <a:r>
              <a:rPr lang="en-NZ" dirty="0" smtClean="0"/>
              <a:t>asman meets the </a:t>
            </a:r>
            <a:r>
              <a:rPr lang="en-NZ" dirty="0" err="1" smtClean="0"/>
              <a:t>Hokianga</a:t>
            </a:r>
            <a:r>
              <a:rPr lang="en-NZ" dirty="0" smtClean="0"/>
              <a:t> </a:t>
            </a:r>
            <a:r>
              <a:rPr lang="en-NZ" dirty="0" smtClean="0"/>
              <a:t>Harbour.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3885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	Thank you to everyone who has made this life changing experience possible!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Auckland Mentors: Liam </a:t>
            </a:r>
            <a:r>
              <a:rPr lang="en-US" dirty="0" err="1" smtClean="0"/>
              <a:t>Wotherspoon</a:t>
            </a:r>
            <a:r>
              <a:rPr lang="en-US" dirty="0" smtClean="0"/>
              <a:t>,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  <a:r>
              <a:rPr lang="en-US" dirty="0" err="1" smtClean="0"/>
              <a:t>Dizhur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UCSD Mentor: </a:t>
            </a:r>
            <a:r>
              <a:rPr lang="en-US" dirty="0" err="1" smtClean="0"/>
              <a:t>Lelli</a:t>
            </a:r>
            <a:r>
              <a:rPr lang="en-US" dirty="0" smtClean="0"/>
              <a:t> Van Den </a:t>
            </a:r>
            <a:r>
              <a:rPr lang="en-US" dirty="0" err="1" smtClean="0"/>
              <a:t>Einde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PRIME: Gabriele </a:t>
            </a:r>
            <a:r>
              <a:rPr lang="en-US" dirty="0" err="1" smtClean="0"/>
              <a:t>Wienhausen</a:t>
            </a:r>
            <a:r>
              <a:rPr lang="en-US" dirty="0" smtClean="0"/>
              <a:t>, 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pic>
        <p:nvPicPr>
          <p:cNvPr id="4100" name="Picture 4" descr="C:\Users\Tonys\Pictures\Auckland Pano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0"/>
            <a:ext cx="8839200" cy="1982304"/>
          </a:xfrm>
          <a:prstGeom prst="rect">
            <a:avLst/>
          </a:prstGeom>
          <a:noFill/>
        </p:spPr>
      </p:pic>
      <p:pic>
        <p:nvPicPr>
          <p:cNvPr id="5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2667000" cy="685800"/>
          </a:xfrm>
          <a:prstGeom prst="rect">
            <a:avLst/>
          </a:prstGeom>
          <a:noFill/>
        </p:spPr>
      </p:pic>
      <p:pic>
        <p:nvPicPr>
          <p:cNvPr id="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6172200"/>
            <a:ext cx="2767012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299</TotalTime>
  <Words>276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Anthony Adams </vt:lpstr>
      <vt:lpstr>Experiment</vt:lpstr>
      <vt:lpstr>Securing of URM parapets</vt:lpstr>
      <vt:lpstr>Next Week</vt:lpstr>
      <vt:lpstr>Bay of Islands - Kayaking</vt:lpstr>
      <vt:lpstr>Russell Birdman Festival</vt:lpstr>
      <vt:lpstr>Road trip to the west side form the Paihia</vt:lpstr>
      <vt:lpstr>Acknowledgements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Anthony Adams</dc:title>
  <dc:creator>Tonys</dc:creator>
  <cp:lastModifiedBy>Teri Simas</cp:lastModifiedBy>
  <cp:revision>37</cp:revision>
  <dcterms:created xsi:type="dcterms:W3CDTF">2013-07-10T06:39:10Z</dcterms:created>
  <dcterms:modified xsi:type="dcterms:W3CDTF">2013-07-25T17:03:56Z</dcterms:modified>
</cp:coreProperties>
</file>