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0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0" autoAdjust="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418928-9849-4E3C-A6AE-4AEE55E10472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14478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Securing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of Unreinforced Masonry Parapets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The University of Auckland, New Zealand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Mentors: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Dmytro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Dizhur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&amp; Liam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Wotherspoon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UCSD Mentor: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Lelli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Van Den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Einde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Aug 7</a:t>
            </a:r>
            <a:r>
              <a:rPr lang="en-US" baseline="30000" dirty="0" smtClean="0">
                <a:solidFill>
                  <a:schemeClr val="tx1"/>
                </a:solidFill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2013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2162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two leaf parapets, secured using common retrofits of the area and experimentally validated retrofits, will be dynamically loaded on a Shake table to provide experimental data of their effectiveness in a dynamic setting.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smtClean="0"/>
              <a:t>both experimentally validated and industry accepted retrofits for URM parapets to see which methods are the most effective.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733800"/>
            <a:ext cx="914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8862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Goals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818783"/>
            <a:ext cx="8763000" cy="4886817"/>
          </a:xfrm>
        </p:spPr>
        <p:txBody>
          <a:bodyPr>
            <a:normAutofit/>
          </a:bodyPr>
          <a:lstStyle/>
          <a:p>
            <a:r>
              <a:rPr lang="en-US" dirty="0" smtClean="0"/>
              <a:t> Finished Building the Shake Table at the off campus facility. </a:t>
            </a:r>
          </a:p>
          <a:p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/>
              <a:t>parapets are almost done curing and are being prepared for testing.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Processing for the Victoria St. Masonry Wall Testing.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81200"/>
            <a:ext cx="8503920" cy="4572000"/>
          </a:xfrm>
        </p:spPr>
        <p:txBody>
          <a:bodyPr/>
          <a:lstStyle/>
          <a:p>
            <a:r>
              <a:rPr lang="en-US" dirty="0" smtClean="0"/>
              <a:t>Continue updating the Working Model of the parapet and attach the different retrofits that we will be testing. </a:t>
            </a:r>
          </a:p>
          <a:p>
            <a:endParaRPr lang="en-US" dirty="0" smtClean="0"/>
          </a:p>
          <a:p>
            <a:r>
              <a:rPr lang="en-US" dirty="0" smtClean="0"/>
              <a:t>Finish </a:t>
            </a:r>
            <a:r>
              <a:rPr lang="en-US" dirty="0" smtClean="0"/>
              <a:t>Data Processing for Victoria St.. 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a brief report for Victoria Street Masonry Wall testing.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Auckland</a:t>
            </a:r>
            <a:endParaRPr lang="en-US" dirty="0"/>
          </a:p>
        </p:txBody>
      </p:sp>
      <p:pic>
        <p:nvPicPr>
          <p:cNvPr id="1026" name="Picture 2" descr="C:\Users\Tonys\Pictures\2013-07-09 Camera\Camera 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438" y="1295400"/>
            <a:ext cx="4267562" cy="3200400"/>
          </a:xfrm>
          <a:prstGeom prst="rect">
            <a:avLst/>
          </a:prstGeom>
          <a:noFill/>
        </p:spPr>
      </p:pic>
      <p:pic>
        <p:nvPicPr>
          <p:cNvPr id="1028" name="Picture 4" descr="http://www.trade-guys.co.nz/wp-content/uploads/2013/06/Mt-Eden-buil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343400"/>
            <a:ext cx="5105400" cy="23280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57800" y="51816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 a lift to </a:t>
            </a:r>
            <a:r>
              <a:rPr lang="en-US" dirty="0" err="1" smtClean="0"/>
              <a:t>Mt.Eden</a:t>
            </a:r>
            <a:r>
              <a:rPr lang="en-US" dirty="0" smtClean="0"/>
              <a:t>. </a:t>
            </a:r>
            <a:r>
              <a:rPr lang="en-US" dirty="0" smtClean="0"/>
              <a:t>Forgot my Camera… 40MPH winds and cloudy anyway. Still awesome view!</a:t>
            </a:r>
            <a:endParaRPr lang="en-US" dirty="0"/>
          </a:p>
        </p:txBody>
      </p:sp>
      <p:pic>
        <p:nvPicPr>
          <p:cNvPr id="1029" name="Picture 5" descr="C:\Users\Tonys\Pictures\2013-07-09 Camera\Taupo\P72806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95400"/>
            <a:ext cx="3657910" cy="2743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7338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Ferry Terminal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44958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Albert Park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Auckland </a:t>
            </a:r>
            <a:endParaRPr lang="en-US" dirty="0"/>
          </a:p>
        </p:txBody>
      </p:sp>
      <p:pic>
        <p:nvPicPr>
          <p:cNvPr id="19458" name="Picture 2" descr="D:\DCIM\100OLYMP\P80306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819400"/>
            <a:ext cx="3962735" cy="2971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236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Winter Festival in the CBD of Auckland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Ate pig tongue… </a:t>
            </a:r>
            <a:r>
              <a:rPr lang="en-US" dirty="0" smtClean="0"/>
              <a:t>it was chewy.</a:t>
            </a:r>
            <a:endParaRPr lang="en-US" dirty="0" smtClean="0"/>
          </a:p>
          <a:p>
            <a:pPr algn="ctr"/>
            <a:r>
              <a:rPr lang="en-US" dirty="0" smtClean="0"/>
              <a:t>My actual dinner was really good Korean </a:t>
            </a:r>
            <a:r>
              <a:rPr lang="en-US" dirty="0" smtClean="0"/>
              <a:t>BBQ. </a:t>
            </a:r>
            <a:endParaRPr lang="en-US" dirty="0"/>
          </a:p>
        </p:txBody>
      </p:sp>
      <p:pic>
        <p:nvPicPr>
          <p:cNvPr id="19459" name="Picture 3" descr="C:\Users\Tonys\Pictures\2013-07-09 Camera\IMG_20130804_162110_4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0"/>
            <a:ext cx="1828800" cy="325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	Thank you to everyone who has made this life changing experience possible!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Auckland Mentors: Liam </a:t>
            </a:r>
            <a:r>
              <a:rPr lang="en-US" dirty="0" err="1" smtClean="0"/>
              <a:t>Wotherspoon</a:t>
            </a:r>
            <a:r>
              <a:rPr lang="en-US" dirty="0" smtClean="0"/>
              <a:t>,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  <a:r>
              <a:rPr lang="en-US" dirty="0" err="1" smtClean="0"/>
              <a:t>Dizhur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UCSD Mentor: </a:t>
            </a:r>
            <a:r>
              <a:rPr lang="en-US" dirty="0" err="1" smtClean="0"/>
              <a:t>Lelli</a:t>
            </a:r>
            <a:r>
              <a:rPr lang="en-US" dirty="0" smtClean="0"/>
              <a:t> Van Den </a:t>
            </a:r>
            <a:r>
              <a:rPr lang="en-US" dirty="0" err="1" smtClean="0"/>
              <a:t>Einde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PRIME: Gabriele </a:t>
            </a:r>
            <a:r>
              <a:rPr lang="en-US" dirty="0" err="1" smtClean="0"/>
              <a:t>Wienhausen</a:t>
            </a:r>
            <a:r>
              <a:rPr lang="en-US" dirty="0" smtClean="0"/>
              <a:t>,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4100" name="Picture 4" descr="C:\Users\Tonys\Pictures\Auckland 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0"/>
            <a:ext cx="8839200" cy="1982304"/>
          </a:xfrm>
          <a:prstGeom prst="rect">
            <a:avLst/>
          </a:prstGeom>
          <a:noFill/>
        </p:spPr>
      </p:pic>
      <p:pic>
        <p:nvPicPr>
          <p:cNvPr id="5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667000" cy="685800"/>
          </a:xfrm>
          <a:prstGeom prst="rect">
            <a:avLst/>
          </a:prstGeom>
          <a:noFill/>
        </p:spPr>
      </p:pic>
      <p:pic>
        <p:nvPicPr>
          <p:cNvPr id="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172200"/>
            <a:ext cx="2767012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1567</TotalTime>
  <Words>221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Anthony Adams </vt:lpstr>
      <vt:lpstr>Experiment</vt:lpstr>
      <vt:lpstr>Securing of URM parapets</vt:lpstr>
      <vt:lpstr>Next Week</vt:lpstr>
      <vt:lpstr>Auckland</vt:lpstr>
      <vt:lpstr>Auckland </vt:lpstr>
      <vt:lpstr>Acknowledgements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Teri Simas</cp:lastModifiedBy>
  <cp:revision>86</cp:revision>
  <dcterms:created xsi:type="dcterms:W3CDTF">2013-07-10T06:39:10Z</dcterms:created>
  <dcterms:modified xsi:type="dcterms:W3CDTF">2013-08-07T16:44:53Z</dcterms:modified>
</cp:coreProperties>
</file>