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1" r:id="rId3"/>
    <p:sldId id="258" r:id="rId4"/>
    <p:sldId id="260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0" autoAdjust="0"/>
  </p:normalViewPr>
  <p:slideViewPr>
    <p:cSldViewPr>
      <p:cViewPr>
        <p:scale>
          <a:sx n="75" d="100"/>
          <a:sy n="75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79E0D-C13E-43D9-8344-044BE0ED80BB}" type="datetimeFigureOut">
              <a:rPr lang="en-NZ" smtClean="0"/>
              <a:t>23/08/2013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53C88-F997-421C-B5C7-BF5283312F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267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53C88-F997-421C-B5C7-BF5283312FD3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629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418928-9849-4E3C-A6AE-4AEE55E1047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14478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Securing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of Unreinforced Masonry Parapets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The University of Auckland, New Zealand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Mentors: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Dmytro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Dizhur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&amp; Liam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Wotherspoon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UCSD Mentor: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Lelli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Van Den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Einde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Aug 22</a:t>
            </a:r>
            <a:r>
              <a:rPr lang="en-US" baseline="30000" dirty="0" smtClean="0">
                <a:solidFill>
                  <a:schemeClr val="tx1"/>
                </a:solidFill>
                <a:cs typeface="Times New Roman" pitchFamily="18" charset="0"/>
              </a:rPr>
              <a:t>nd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2013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2162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two leaf parapets, secured using common retrofits of the area and experimentally validated retrofits, will be dynamically loaded on a Shake table to provide experimental data of their effectiveness in a dynamic setting.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 both experimentally validated and industry accepted retrofits for URM parapets to see which methods are the most effective.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733800"/>
            <a:ext cx="914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8862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Goals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5105400" cy="4886817"/>
          </a:xfrm>
        </p:spPr>
        <p:txBody>
          <a:bodyPr>
            <a:normAutofit/>
          </a:bodyPr>
          <a:lstStyle/>
          <a:p>
            <a:r>
              <a:rPr lang="en-US" dirty="0" smtClean="0"/>
              <a:t>Unfortunately testing will begin right after my departure =( however I provided ample input on the project and we have planned to Skype during testing so I can see my hard work in action and see real time results. </a:t>
            </a:r>
          </a:p>
          <a:p>
            <a:r>
              <a:rPr lang="en-US" dirty="0"/>
              <a:t>Everything now works! We just needed to </a:t>
            </a:r>
            <a:r>
              <a:rPr lang="en-US" dirty="0" smtClean="0"/>
              <a:t>attach </a:t>
            </a:r>
            <a:r>
              <a:rPr lang="en-US" dirty="0"/>
              <a:t>the measuring devices. </a:t>
            </a:r>
          </a:p>
          <a:p>
            <a:endParaRPr lang="en-US" dirty="0" smtClean="0"/>
          </a:p>
        </p:txBody>
      </p:sp>
      <p:sp>
        <p:nvSpPr>
          <p:cNvPr id="4" name="AutoShape 2" descr="Inline images 1"/>
          <p:cNvSpPr>
            <a:spLocks noChangeAspect="1" noChangeArrowheads="1"/>
          </p:cNvSpPr>
          <p:nvPr/>
        </p:nvSpPr>
        <p:spPr bwMode="auto">
          <a:xfrm>
            <a:off x="155575" y="-952500"/>
            <a:ext cx="3943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4" descr="Inline images 1"/>
          <p:cNvSpPr>
            <a:spLocks noChangeAspect="1" noChangeArrowheads="1"/>
          </p:cNvSpPr>
          <p:nvPr/>
        </p:nvSpPr>
        <p:spPr bwMode="auto">
          <a:xfrm>
            <a:off x="307975" y="-800100"/>
            <a:ext cx="3943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6" name="AutoShape 6" descr="Inline images 1"/>
          <p:cNvSpPr>
            <a:spLocks noChangeAspect="1" noChangeArrowheads="1"/>
          </p:cNvSpPr>
          <p:nvPr/>
        </p:nvSpPr>
        <p:spPr bwMode="auto">
          <a:xfrm>
            <a:off x="460375" y="-647700"/>
            <a:ext cx="3943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026" name="Picture 2" descr="\\engad.foe.auckland.ac.nz\engdfs\home\aada092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4400" y="2093079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Victoria street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2054352"/>
          </a:xfrm>
        </p:spPr>
        <p:txBody>
          <a:bodyPr>
            <a:normAutofit/>
          </a:bodyPr>
          <a:lstStyle/>
          <a:p>
            <a:r>
              <a:rPr lang="en-US" dirty="0" smtClean="0"/>
              <a:t>I have completed all of the data processing for the Victoria Street </a:t>
            </a:r>
            <a:r>
              <a:rPr lang="en-US" dirty="0"/>
              <a:t>A</a:t>
            </a:r>
            <a:r>
              <a:rPr lang="en-US" dirty="0" smtClean="0"/>
              <a:t>irbag testing and even written a full report on our findings.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F:\Victoria St testing\P14505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901" y="2844800"/>
            <a:ext cx="3594099" cy="266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I presented our findings to members of the engineering faculty at school who plan on releasing the results to Industry.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Water Rafting </a:t>
            </a:r>
            <a:endParaRPr lang="en-US" dirty="0"/>
          </a:p>
        </p:txBody>
      </p:sp>
      <p:sp>
        <p:nvSpPr>
          <p:cNvPr id="4" name="AutoShape 2" descr="data:image/jpeg;base64,/9j/4AAQSkZJRgABAQAAAQABAAD/2wCEAAkGBhQSERQTExQVFRUWFxYYGBgWGBcXGBgYGhcXGBgXGhgXHCYfGBojHBcYHy8gIycpLCwsGB4xNTAqNSYrLCkBCQoKDgwOGg8PGiwcHSUsKSwsKSksLCwpLCkpKSkpLCksKSwpKSwpLCkpLCwpKSksLCksLCwsLCwsKSwpLCkpKf/AABEIALYBFQMBIgACEQEDEQH/xAAcAAACAgMBAQAAAAAAAAAAAAADBAIFAAEGBwj/xAA8EAABAwIEBAMHAwQBAgcAAAABAAIRAyEEEjFBBVFhcSKBkQYTMqGxwfBC0eEUUmLxFSOiBxYzQ3KSsv/EABoBAAMBAQEBAAAAAAAAAAAAAAABAgMEBQb/xAApEQACAgIBBAIBBAMBAAAAAAAAAQIRAyExBBJBURNhoSIycYHB0eEU/9oADAMBAAIRAxEAPwDzSnxB8uzGRlLQDbqHSN7R1UcSx1mxEuuBoDB22O9kNjQYmPVO4nHl9OAZdmHw6iACDb0XL50LyJ0cB4wYLgToDBVzw7AtYMxmcxMGRAk6xyG4S9FzcvjBkjXkSd+dkU8QNg0iWzHhg9j0sFORt6FP0ZXwpM5SxrZzTPgMi4zHR20EINEipnGUZwC8uIjwiJFjaLazum6ga2m33jiSQbRbKNoFpM9woUKokgNGQOt4bEG06Tp9Ek6RJTsre98LnAbjMbeXVXbq7WxLWXGm0RYD6pXEOJbLR4tRFu3fRbwbDUEO18yZ5Km7Q+Rmnh5LbAtuco/j8ug4zDzPhcTNoMx0E6GynUqMbePE3YyAZFzI1vFu6VZWJc5wMGANeWx5mfqpVislhiA7KXneL3kRAjcappwBdYmd7WH7eiBjK7YzgmehOpF29dZ13SWExpacobJOkyTp6BaKPcrHRavdH8fay3SxuXl8iUoa5EzYg/Ly07d1qtUaRzjY9eULWM65AzjlcvpyD4dxGvnyXOwuifX5XaQQR/CqK2HAd9jZbPewQuDCI0rfuwiUWJDGG1AdelzdO8GotNWSNNBz/P2Vc8WVpwysKdMvP6rBu5jftJUZP20gRd4qTB5nT6FDxdeBM3176SPMJd+NzARMmNLwJGvI2+qHinAv6TAG8BcDjT2KbV6DBx+ImJmBEki0mNhbXRRNWJ5wInblP5zR8Q34Qd4/PwdoQX0iYgfnPoP3QmQAqY8ZvDJJ0B6DQ9zYKy4eMxMfpAGxOZ1mt5TJ8vJVDqgafDtJvEfT85pjgtYMa50EkOht9X6zbkJ84V0iy4xuNgNIdAyhufUFv6TP5qNrolWmGva4us0ExrBjXrDY/wDslcWQxsn4paQJkDwWmdZABj1T2EpmziYL5a3WS7LmPYEjXutbGEq4gZHHSZDYjYGSfM26hTw1UNewEaNdzknKf+4kyT5blc1isdZ0Q2DYERoDYjUEn8un+E1qlUEuLg2Ia6/iLhH/AGySqKOf4zjc1RwJkEyI0JEg/OZ7earm1Lwuy9q+FNqU/fMmRGblBtnHTNMnWY5yuJYfMxHlKCaG2Omwi/S38p19Oodw4nwwIkgc94kBVzJaI2/LIwxpYS5ou4g5ojQjyClr0BZ1HvgDwuIHiIBF9diNNOVrddqDOIvcB8Gg1AJIKxRQqKWjTJdEWAvb01UX0nAwRB3HJOPfBNomZiP7uiDXqZrk36rRcl0ZUxJa0DyO5n8hTwtSAZkE/q5FKVnixOpnSNSSsw9UaH/SbQHQUQRBd4w2C5xdmBO9rIONYHXEh2lha29tP4TXD65hrQ1vwiXOMWHiBtaIv6qZpBoc4S+wJyG8ch1g3E2kLCtmfkHhqTYzHxCLwQLjYTsUE4gNuczSBobHYQIudylzxYNYBBsedzvtAENgd9UrxHiIqRlENAJh1yJPOZOgVKL8lUxnCP8AeEB1gAIjfudglsUMrnOEDaASRG197c0pTmdTOv4AiYUy+JnnAJ85E/hWqWxVROj4xB9Qhmm0WdNjsnK9C4IMgc9tP2UsThA9sgXHkt4tPgCvZipABJMTFh5d03h8XZ0wTqAdLDT5fRV5okHQozK1i2BrrujtQwrsUXuLoAmLNsAOUbI9TCjKJ1OnP/SVbTNgAdtl0OLwjfcscWEuBaNxrY3HWB3IV3GMW3r0CTbSRUcM4TVrvDKQzEzfYCYk8gu1wv8A4eUTTBNV5cQ85mgBgyWcIgnUxzKA32UNDDCqK2V//qZcstzDxZc/xCwix2Xd8C9oqVdtMh7WBzZygizjqI1+Ir57rOtm6eGWrrXv7O2PT9v7kcthvZljmZJpl3u2kAtu0EQ0klvxXFpm64/jPs+/CPAeQ5pFnCw9Oa9XPEKNd1RktlpIDjZpMEa/qAkyOqqfarhZqUSHtmCILobmJ0e0k87GYnWIKz6XrMiyrv0m9p/iisyco0/B57gK+d4yiLAQP/0d5RcRimMqD9RnbQKtovdRc4DWQ3eOvnt5olB7c8nQG5HPkvZnDd+Dzmi3ZXge8f8AP5BAoYk1C7ZvLp1OwiJA1+aTxbs3iJsOfyEf6SeHxZYc5HhEwNJn8BWahr7HRZ1mSSO1v42/OyawvDTUZkY4AtcXOBJALIANwDpl0/y6JWnUiTOl+hmLDePUq6q4r3NIBnx1A0uGhAgmJMb8+vcuKdjihHjrXTAOkFrv0nLM3m9jPnGgVvw/Ge8LJaRAflOoENsY63/lcvxXjzwQ1ujYzWEFxEnyuQOic9nOMlzMgBy022n+4i5sLREC63rRY/jHNlzHBuYkRIuJiIi/MyrTDUGMyMaZAFpB7lx63N0HH4cVA1xID4AztMEm8A9SCfzSdOvLoB0AzOtcgibx/k0dVFiFq+XO2k82qZ6bhuGHMZEfCAYI8lx4Zle4GPDY9wSD9F1dYZqrKw+I+Bthf9LZI3j7Lm+JDPXdYD3kPg7A6j6p+BAvfNdMTaEOuBFzp69rW5I3/GRdryNLDT101Q38PMjpfQ+f3UWhAQ52wIsNDCxTq5rWOm4WJ2Aw0szQ/MAeV466XStRoBN5AnzCaGKIYTEtmCCOfIpV5sfwJLkpFdWIm2ixig8ybqdJq18ANMq6T5D1T3/KlrXBpgEAAATJIMG/06KpIkx9fqmaTYAJFm879o5bqWkJIXx9WIaNhe25ufqp4Sk0jX1WqtEvl0HnudEOngnEjYHkq1Q2XVOkCDEaQNp9FNjGsdcG2oAF9Jk7g6qiry05AXR31Ok2229UxQ4g81IMST2i0R2iyjsb4Ioua7cwzNGoHhJm9pM8iZ9StGrDcw9D6QmKW2luWqVxTZY4AXFwex/At4xSAUrsBBIsTtyS1BklSo0y7T6fVWGAwRbDnH9UNaQZcY16CCquhljwHh5a7M4EWsduVhzVpxpxNFzQC4uiGjnsY73QcDiWCqGaQBnM/pkTHYE+i6f2oGHeGf02QOa1znFuzQNTcbjv3WWWaxzjGUbb4NcWJ5KqSS9/wcNSr4n+mqUargxhuA+7ySZDRcwJ31Uf6gUKApuY17jJDhEjaJi48tym+JcDr4jNVpFmSmAHFz4OaJm9rzYLpvZzgWDGEf8A1mU1gDMuLcoAkEEOF5MyVnOWLp4zUlTvhLz9/wBGsJzk1JO1W/v1+TlanFKlX3Yp0xTZMNaZDb9TufNX+Cx76Dv6bEiW1ASGA5osSHNO2hBG8riuJ4Gq0NJLnAidCYG07aHVeg1Gua1oe6XClTa4m9wxs35zuqjLJJLC9xabrynapp8h1nxvJ3pU1SfHrhpaOU9t8Cyi9rqZs4AczMAg9CRC5rh7oqDffb1vZdj7VYH35aKd4DJOgbDIIKquE8Oph9jOX4nEeHsPzZZ9MprF2zu988mE6u0DrYUn4u/0n5EFVuMdmjaBBHXcqyx1YNzNZJmJJ0lI0qPS+7jtraFvGFEj/D8SW0gDNydy0keGBIvFj3tyTGZ9VwLzuY+Vp3iN+STpMDhziYnUm5JI5nTtKsOHsl0R17xt+crbzjPRtjRz3F6ThVeNS50gDebgR8oV7hGAZywBjWwIEQ7QONzMSC2dDqJMqp4qQ6u6QYDgDGwGoBjlPouj4ZRa6hLcoGZ0ZvEYaIp5p0gQecALVPREuQtSuSGkHWXAWtLthtofwqwweEL2SRbN6wWuntIIt0i6RwFItP8A1GgG8Ai5jRxGgm/4VbV8WPhb2O4vc2Npj6rG6ZJQYHB1PE4uy02zldF3FxylwA5Cekxqqz2hLveU5b4ZMEXsHRY9oJ6nRdLVxIIYI8RDrQA4SAZIG8ALleLVi+oI0kkcr/UhaATpYoE37XBJ7/IJg0dfFB7abzeJPVK4aqGtds62946DfZKnEZndTeNiD30/lZdoqDPrtkw4+ht6LE7g8I0jSdLlonTqfPzWKHNIRTjFuAc2AWkWnmP1d0GYH7HnzVyykC02HWBqDaJ2mPRV+MyzDbRbpI5FaKSGpWLANdLSY5T9ihCjBjdHrYGwOxEjfcj6hLUjFirQwjWgG55/x9kUUyRGw+fPyuo0sOXuGm91MPm19o8tf3Qw4GOGsl2WYjQ9SNVgouyiBBnXYc1mGb+mYJHzmY7Ij6kAls2EkcjuO0ys296IaK/iNNrAMjwT0+IawZ8z6KOEipWabiBcm9xN0tiHZjZOcCwhdUEc7727BdMIjOkbUawZjrta/RFxDGkhzrWnl5JmlwQlsEGAbCdeV+WiYp8IcfC6I2n9/wBloIp8RweHh1NvgiXXF/LaE1/x7nAEEgCQHHcnUidT9F0pwYpUjILjF9/wKkbjnamCfl5DYK4dPPNKo+CZZFBWyvx/BC1hqhwbkGpIkk8lRYbHuDCzOANYHf8A2vT8HxvDto1aFWlmqnMMuQvJkQ2LaReZtBXCf+Saz3FtES4AEtc5oOgNpjSVxTzvLOUp2kvNapef+no4O7DClX9v34B4fiLxSqAGZIDjsYIeO9+iPQ4vVFVry1ry1uUS0ECbg8jE2O0lad7C42lSNQ0nBs+LxNtpB1uL6qn/AKaqwkua9sdDHrotsueHUpdkldb+3rf4Q+nj/wCfuco3FtPXC+vyXjsViKlR1i4/ERqWtHhmNBsF0PDqbqzbkwDdzviO+/1U/Zfh0YcF1nVDmNv0/oGnd3mFZVg0CAS2OcCe60wdVk+OpVrh+aRx9VDFLM5w0n4+ym4g4OPuaTSBcki09J+6C3hj8oaAJPkBzNlZcG4WTUqVDuSGjpO/NW78NAEKG2zM5DG8EkiJtb+VW4rB5AZMb9V1nF8czDsJMTsvPeI8SdVdcwN/2VJUgC0KwDoJ7GYAOgJ/f/GN1bMxfuadR0bQJ/uMxPkPyFSnBOLA6LXH05dx6hX2ENMYdrTByzJNriBpPUepXJNo0jOkVtHiYLgXssRqGmW2iwBgk8zzV572HQ3N0mSRGpJ7z6JD+sLi1ogMAuYHi1JMnRGfDbG5066i3bqpbIkyVevJkm+sTvtyWnVQ2f8AKJOwHlzjfZIEy7Y7wPsFp+JMloJtB0IGnLf7pUBb0Mc0OJOsX5nz2FlWV6oItz3Oik6q10y4g8zv3+qEyi8WMXEzAANhoYRfsP5K+u3XUHkApYHBCPFIcT4esffzt6KdSsQcw1EjS2n+02MaC2e2nJU260CD08ESSdjHfeZ8QWKDcYD8LXR057ytKKkOivGMkidLDQiYsJjpCHiNWuaevfWCOsreFMMI2m8jT+f2SPEjJDQe42t+fJWlshBK2JAeHEk5tSb+fzUMdRghwMtPb7KtJNhy0R6VYhpbsY9QtXGto082hpr2iJ0tpr/K1SrzP51QQ/y7I9fC/wBt+Z26X0SCwlOvY2AMi/LWFGphX5ocXN1nWTYG3MlM4XC03Amq6NIDbySdLW+adxvEmvphozBwMCBYMiwkActlF1LgRR/0kuLWtuPMnpay7P2M9mCT7xwudNQfmqf2ddTbiA2o3MHxDjbLvJXquApNaRGsW69eq647ViZlHAAWKx2B5W+6sw0GUX+mVklNiqQFO8aH6Lj6Ps5UqmXOywCdL+Z27L0GvhWkjMOvRZV4e33bgBlJG3T7beaU55FBrG6bGoxbTZ5l/W1aYc4OGaMoj4oJiOgP9v8AKVp8Vq06maTmGZwe2dYNidJVnieGPLsrWuI8RcAJJDhaZk8/SypqOAcM5eHy2QGw4/2yb7df8VOC8WSm1tU17R25skc2Jxad3af2dZW9vhUw4w0DxiC8um2pJvJP1UuDOtVAALHQ0zqY1Ag2Bne6oeAcKDXh/hMt8IiSCdTGk9O66ylhtRBMA9fVckenxwtVYp5n2tR1fP8AoSx2PkZWiJgdoIAA5Cyhh8BUqO1I2vsBqYOpvuncHw8SJuZECPqr/DYQAWGv5ElaqSekclVyCw2CAAbrEfROV6bKbC52wTWHw8XPmuJ/8RvaHL/0aZ1+Ii0BbJUI5v2jx4rPdDcwvciAItIvNly/64FvsNz6LbsQ4tLZ/VJO/r2+ilg8M59RrWguPJKT0MNicVDWNkgZr9rT9p/gojxLTva3Lol+JYVzS2RcXNrAzYTobD81LNKm4sbP6tSfW86rmdJJjToNScG0wGgh1yZG/MHyUaDzcnUzr16fnkiOpibfyjUqOriYFuxP27dlnZHJlOmCAQTMXF/F2I06/hRHUCBGaXRJGpmdJF56IuHI+KbAfP7qrqYkvcY0nXn07KW9l1RCpijfw6eqi7FzIBMRbWL6reMc5xnvpYemyWbb0WtKhqmjTqg8o85/hScCGyJjXe6nTp5p8QEbH80TzKTYjMCLGBebd7XhJuiSna38khYr6rgHGMoYRG8SN4+emyxHyILEMZjXultrmZAINtjePksbg2OaTAzbnKXn0kLHUyybEzt0n91jK+YlomRtpdS+NC4A0uAiznOyggn4YiO5gTrCljuBe6YHA5hoS61yeQ+l0X/kfdAiX5iBAIBYCIvznp0VbicW+pE+KJudpue578k4qbd3oFZHD1WDUSP8hvBiANPNRxOI0IkiND+4+yA3S60brZLdljvDa7A9r3sJa2SADqdhfr/pdPWxtCnTDi1j2vhxyD9W4cCf7htsuOZYqeabKJ41NicbHsPiC6oCIFzEDY9OS9e4O+aVMwG+EdxH26rzT2Y4aHHMb7QQb9ARvAJ9F6fwXBEEnawHKOn1XTBUhMucHS6J6lSm2ijSbAPVbfUDYVNiBYpsGBGgP76qi4rxHK/LIEX116Lo6jMwmItfz0XAe2DKjSSRDTYFok3BkxFogXWEsqvtNYR8s3Q4o01nEnI4ERPiBG/RI+0WJrVajWNcHN/VFoaYBEE9Jsqmhw+rWfctyOiC3wg2JsSLi8k/6XW8A9l2BmYgl1wSZBHlOth6d1yfC/l+Tuv6r/JvLJGqiqFuG8JcG5xBB2mDAMQORsF0rMExjCTHVTc0tAaJgAAW89UoGPDyHExaCdL6reWWMdmDuXJPhGAg+IaX330jyVs3DS6dpWYbDgXF0+Hho2WuOJm2I4urkBXiftXjDUxVQ7THp/K9T9sMc4Un5RtFtf8Aa8frsmXbk35rZsSEgzpv6pnBFoqtz6Teex16XCgWCIvcn7IdU3UNWqGXtYhubKfic1sRLSNLDoJ9AmWVKZs1n/tkknnyPMX16KgbWeQMxJA0nojuLg10mbz8lxOHiyaHqwGaZt00HboqypxMktaJgE3mTlNvSCfktVK5yhl5Mknps1J0auQnfRXGI1ouqjszA1mm55zqfstswkQFvBYqlZsxrroI1+qWq8Ylzi0WGk/X6/JZ0+A5JYu09LKuFU6I+Hql+YnmUMn5rWC8FIlQac37Kxp4jIwzf0gAdr35pSkzaVJrxmIN+Y08kMdDNGiXiQXDzdHkTBIWITsQ/QAFo0iLW0tusU0xUaq1i42Amwien8IgLrm207Ta32WsJh7kF3i5/mmvzWjX9yfHLgZsBO4iLrNskS4ngw4B0w47HR0fIFIf0TwCQCQCGy2SJOw5q5/5RuYSLAyRFjppsD9fqx/yRLSaYmRlOZvn2MnYbFaKUo0q0O2jmKdFxmGkxrAlY0q14fj8m0x0AgQYbsYt9Unjcpe8t0LjFwep01EzdbJtumirAF3UnoiUKJcQBvoointBkpxuFcyNoNxBkHQg/TzWgWdL7OYTK9mezCYywc2ZoEOsJEyb9SLr1PA0Dl09Nl557KYYuMmm4xIJkBttASb9t+exXqGFd4A3sI3WqIYSnogVahAJN4MxqnK72tbsTHLrqq51QkXEkbD9uyTQDoxbcsm3U7SksZjBmY3K14dF+h36CFV4ouIhrgAdQRO/dIOxzqbvCwxBJeZb8O0SZn5rys3RueTue16OiORJVwdZS4FS+IU6Y6ho+v8AC27CNbmg3sTOgA2AVEPaIkAZd2xkfIgncCY0nsVvFuLqpu4WI3gaTodbG+yy6Po8uKTcx5MkWtFrnh0kgCLc/wA0QuIh0gCxMT/pVX9I54bmcTAkdL2J5nZdBgcCS4Oebjbyt+dl3fFu2Y93obw1KAPJTxNMapjKEvixItZdcVSIOV41RzyLGV5pxvAFjz4SB8jA0XsRwMkrifb3Aw0QBv5XG2iAPPqg+G35siUOHFxvuLJunR0P5vH7o7fivsB6aLnnPwigGHogEW0gR1u76fQqGJILRlBgQI5mbk9oKcqs8AJtaOsydeQE/kpDETkgQbuJI3kGB+aLDliInBTNQ2gbJXDYTMx5j+4/KQiuxrmsdTibAzJ1Oo7IlDHZGX/UwgDrEQr/AFJBTZWOwzgLjb6qFKRHl9VYsrHlI2G85TtySbG3votLAKwENMT+A/uo0my4AmATE8j+yJmtf9UmB6BRp0jPL81URdFIkHEJdwkTeU2ACYn+YQalvDe+qqxh+H4So4G7AJkZt5107fNaQaVhAMev2WKXyIPSxbWZbRe/7kpvHiaZIOtxedAbg8+nRV7qLajDlPp6+aWo8RyscwzPyP4FKhbtEJAsBjQ12Z7PeaWJje/fzU2VqZc74gyZygm4nTlIndIALa6XBFBaxGYlkhsmJ1gzrClSG+w/In83UdogLbQVVAPYWjLTOttT+k9I+i672fYG0o8MwXNGriTcw0w7RoC5rDYrwvzRmMagQAJvrAOb5ErseAcMaW0tGuOR5do4agtEaajuCqQmdRwGs0sgNymZgiNRPmujojYBUGEpZKhaDAJOwNhfXsRA6+nR4S/ObKiQGKbFwYsdlXteXD4YOu9uR003VxVw2abwk6tDLEDYfkoAXfRBuY8hftzhDr4CQItBkzBlNU8OSTz+QVph8Fc845a/ukBU8F4SBBDbkEzGk9+w9FNmCy1STJFx/PQq+LsrYHoNf9JTCUM7ydp3npt5a9EmMFgsD476DTS8q1FO6nTpQIMeSKy6gAD6aE+jJTdQLKNOVoISdh/DpK4X22weamT5/nzXpOIaANL7LkeP0nPY5sT4XfQwmB5NTEOI5wfW4+UIbvjd0idNPwreKqBldw0GbL6CAguPjcR8zbl95XDNfqZRB+KcGEuOYZpAGpMn0FpQq7jmN7E+W0+dlM14m36fDGgPO/8A8vWFqnUgGddxrzgd5OvdJIAYYA5wjUDyg/7S2JZJEDl9AjUmxqdVtxWyjRaQpljczf8AJWmiEV4QwFdCMZTi6NkJEgzZEpNWGkDp9VD5K4AjS403+iHMkcuqJVO14GnRCIHopJbCCmdun5dYpF5WISLUUV3D8ZkEHR0g9ORStS5Oyap8OdUBy3IOnOSB2tKhVwT2OyOHiGoF/p3W0Y+TMCApimrLh3AK1aCym4gmJjTn90CthHMcWuBaQYIIIPoVdCF8qewmHc8jKCYkw3WY59wE5wjgD67gAIbu4zYfdd9wf2eZQAAueZ1P5yQBQcC9j3zTqVHDLOYti83gLtcFgWMjKyDESAAee3WUw2kizcWRYh/B4YFsHXnurClSjRV2HJGitMMYVJiN1nATHxQhUWkkyJEiDp3siVRyWo57b+XTVAEaFAAzGmv5vZWmWB4dDpKDSw87XT7WiIdugBBjHfqETup02lroYLfwsxVS4kj8vp5BM4O559lLAkaXPVbNE7IpIJhSIgKUtgJ1Gn8+Sdw7AGydUKm7NpsiVXACFYCWOqxOi57iFHPcmAdvVX5pAklUGKtUcZIsQB569+6YHh+McPeGSfiJnzQ6tQhzgDLZ/Lqw9ocIG13tGx+yrhTgCfy6xklZZhmJOhiPJY2p91B/JahKkBPMtOadkOUyTYDojYIWyayo5UciyEQmmASipl0FDbYKQapaKsHAlCfSR3KD1IgYE3lYsaButIY7Zdez1BpYHAbknvyXYU+DU6uVxF4tGt9Rbboud9hRmpkcnH5gL0DA0AALLdcGbFeH4ZtGREciluI8Ap4h4c4EkX5dNdYV0+nKmzKBvPRVYhHh3CmU9gnP6dovZNUcMCJIuUUYMKbARsTbZFp4We3T6dFY08ASUxTwsJ0AhRpkJyg2/JGOH3hSoU+iYGqVKSbzt01RRh/56o9OPVFaExA6IhTNQnsFKEDFuAaTMWuQkMqsZiSXvbIna4M8+3krLBYkja0fgVThaQDvDLhsSP3V1QJA6lSwGGXM3RotdbosssjZNAJV6hmG79/opYahsSbdFLEsdNuVyNzyCwVcuu+3LuqEL4l2SSJkxvvyhUeMZM3bztMqyxmJNrgAxre99EjXoMBnfTpPNAzyr2xwsYh9tYPyCoKjLD83Xd+3FAF4iDNuy4quwiQs5IpCWW60Wpg07WUcqVDBMp3TDmIbdUxCQClQocJisxBhKhEAVvMtFhUSEx2blaBCiXIZclQGPKxCJWIoZ6N7CezdSmH+8aWgkEE7iBsbi86jku5GAd+k+X8qxweA6WT7KEWWujMo20TAWNo32VtiMNuEu6iTeE2ANlFMMpbLVOmSn8Ph9yooCNFiZNKVJjLo8RZACxo2hDFKNU4YUKzQRB52VIBNzYcnGMUGtvdNsamIWfZKYszYCRunsQxBGHnVMBPA4YBWLKK1Sw4CYDUqHZtimCsa2FH3ZlAG3v2VfxPEFoiJ0Gyd/pCTJMXmy2cC3WJPVAUc/XwjnNtrafT/AEoYnhxg85327q/q0bQBrySlahaExHEcY9mvekRtdc1W9g6kkkwOYE/JepswpnRZXoifF/r0QM8WxXsy+mM2ZpF5235KoxFLKYN+y9kxvA6VSfC4jmNlxXtL7GVGH3lNpc29o8QHPX6JUOzisi213PyTVTCkagjuEs+ilQxeq6NFDMjOooTqBRQGnBDeFLKQoh6mhgy1BcUw4IRagAbQsW5WIA+pxh+VuyE9pEzeFixDIMIstMpSFixUIV9zlPZN4aoSb6LFiKAZzTpZEDlixQMi7UKdJ4JIW1ioBjIOS37tYsTBGjTBCgGLFiaBmABEhYsQIgHKYcsWJsAi0SsWKDRkSEN9EQsWJkISqPjyKGcRIIgTzW1ibYFfiMOdnESlW1TJa6CDI09QsWJeQE3cAokg+7b8x9DCp8f7Pgk5Q28WcTHotrFaEUz/AGUpkmbbeGR91T+0Hs2KGWHE5hayxYgZzlVkJd1JYsUlAnU1CVixICBCxYsQM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4" descr="data:image/jpeg;base64,/9j/4AAQSkZJRgABAQAAAQABAAD/2wCEAAkGBhQSERQTExQVFRUWFxYYGBgWGBcXGBgYGhcXGBgXGhgXHCYfGBojHBcYHy8gIycpLCwsGB4xNTAqNSYrLCkBCQoKDgwOGg8PGiwcHSUsKSwsKSksLCwpLCkpKSkpLCksKSwpKSwpLCkpLCwpKSksLCksLCwsLCwsKSwpLCkpKf/AABEIALYBFQMBIgACEQEDEQH/xAAcAAACAgMBAQAAAAAAAAAAAAADBAIFAAEGBwj/xAA8EAABAwIEBAMHAwQBAgcAAAABAAIRAyEEEjFBBVFhcSKBkQYTMqGxwfBC0eEUUmLxFSOiBxYzQ3KSsv/EABoBAAMBAQEBAAAAAAAAAAAAAAABAgMEBQb/xAApEQACAgIBBAIBBAMBAAAAAAAAAQIRAyExBBJBURNhoSIycYHB0eEU/9oADAMBAAIRAxEAPwDzSnxB8uzGRlLQDbqHSN7R1UcSx1mxEuuBoDB22O9kNjQYmPVO4nHl9OAZdmHw6iACDb0XL50LyJ0cB4wYLgToDBVzw7AtYMxmcxMGRAk6xyG4S9FzcvjBkjXkSd+dkU8QNg0iWzHhg9j0sFORt6FP0ZXwpM5SxrZzTPgMi4zHR20EINEipnGUZwC8uIjwiJFjaLazum6ga2m33jiSQbRbKNoFpM9woUKokgNGQOt4bEG06Tp9Ek6RJTsre98LnAbjMbeXVXbq7WxLWXGm0RYD6pXEOJbLR4tRFu3fRbwbDUEO18yZ5Km7Q+Rmnh5LbAtuco/j8ug4zDzPhcTNoMx0E6GynUqMbePE3YyAZFzI1vFu6VZWJc5wMGANeWx5mfqpVislhiA7KXneL3kRAjcappwBdYmd7WH7eiBjK7YzgmehOpF29dZ13SWExpacobJOkyTp6BaKPcrHRavdH8fay3SxuXl8iUoa5EzYg/Ly07d1qtUaRzjY9eULWM65AzjlcvpyD4dxGvnyXOwuifX5XaQQR/CqK2HAd9jZbPewQuDCI0rfuwiUWJDGG1AdelzdO8GotNWSNNBz/P2Vc8WVpwysKdMvP6rBu5jftJUZP20gRd4qTB5nT6FDxdeBM3176SPMJd+NzARMmNLwJGvI2+qHinAv6TAG8BcDjT2KbV6DBx+ImJmBEki0mNhbXRRNWJ5wInblP5zR8Q34Qd4/PwdoQX0iYgfnPoP3QmQAqY8ZvDJJ0B6DQ9zYKy4eMxMfpAGxOZ1mt5TJ8vJVDqgafDtJvEfT85pjgtYMa50EkOht9X6zbkJ84V0iy4xuNgNIdAyhufUFv6TP5qNrolWmGva4us0ExrBjXrDY/wDslcWQxsn4paQJkDwWmdZABj1T2EpmziYL5a3WS7LmPYEjXutbGEq4gZHHSZDYjYGSfM26hTw1UNewEaNdzknKf+4kyT5blc1isdZ0Q2DYERoDYjUEn8un+E1qlUEuLg2Ia6/iLhH/AGySqKOf4zjc1RwJkEyI0JEg/OZ7earm1Lwuy9q+FNqU/fMmRGblBtnHTNMnWY5yuJYfMxHlKCaG2Omwi/S38p19Oodw4nwwIkgc94kBVzJaI2/LIwxpYS5ou4g5ojQjyClr0BZ1HvgDwuIHiIBF9diNNOVrddqDOIvcB8Gg1AJIKxRQqKWjTJdEWAvb01UX0nAwRB3HJOPfBNomZiP7uiDXqZrk36rRcl0ZUxJa0DyO5n8hTwtSAZkE/q5FKVnixOpnSNSSsw9UaH/SbQHQUQRBd4w2C5xdmBO9rIONYHXEh2lha29tP4TXD65hrQ1vwiXOMWHiBtaIv6qZpBoc4S+wJyG8ch1g3E2kLCtmfkHhqTYzHxCLwQLjYTsUE4gNuczSBobHYQIudylzxYNYBBsedzvtAENgd9UrxHiIqRlENAJh1yJPOZOgVKL8lUxnCP8AeEB1gAIjfudglsUMrnOEDaASRG197c0pTmdTOv4AiYUy+JnnAJ85E/hWqWxVROj4xB9Qhmm0WdNjsnK9C4IMgc9tP2UsThA9sgXHkt4tPgCvZipABJMTFh5d03h8XZ0wTqAdLDT5fRV5okHQozK1i2BrrujtQwrsUXuLoAmLNsAOUbI9TCjKJ1OnP/SVbTNgAdtl0OLwjfcscWEuBaNxrY3HWB3IV3GMW3r0CTbSRUcM4TVrvDKQzEzfYCYk8gu1wv8A4eUTTBNV5cQ85mgBgyWcIgnUxzKA32UNDDCqK2V//qZcstzDxZc/xCwix2Xd8C9oqVdtMh7WBzZygizjqI1+Ir57rOtm6eGWrrXv7O2PT9v7kcthvZljmZJpl3u2kAtu0EQ0klvxXFpm64/jPs+/CPAeQ5pFnCw9Oa9XPEKNd1RktlpIDjZpMEa/qAkyOqqfarhZqUSHtmCILobmJ0e0k87GYnWIKz6XrMiyrv0m9p/iisyco0/B57gK+d4yiLAQP/0d5RcRimMqD9RnbQKtovdRc4DWQ3eOvnt5olB7c8nQG5HPkvZnDd+Dzmi3ZXge8f8AP5BAoYk1C7ZvLp1OwiJA1+aTxbs3iJsOfyEf6SeHxZYc5HhEwNJn8BWahr7HRZ1mSSO1v42/OyawvDTUZkY4AtcXOBJALIANwDpl0/y6JWnUiTOl+hmLDePUq6q4r3NIBnx1A0uGhAgmJMb8+vcuKdjihHjrXTAOkFrv0nLM3m9jPnGgVvw/Ge8LJaRAflOoENsY63/lcvxXjzwQ1ujYzWEFxEnyuQOic9nOMlzMgBy022n+4i5sLREC63rRY/jHNlzHBuYkRIuJiIi/MyrTDUGMyMaZAFpB7lx63N0HH4cVA1xID4AztMEm8A9SCfzSdOvLoB0AzOtcgibx/k0dVFiFq+XO2k82qZ6bhuGHMZEfCAYI8lx4Zle4GPDY9wSD9F1dYZqrKw+I+Bthf9LZI3j7Lm+JDPXdYD3kPg7A6j6p+BAvfNdMTaEOuBFzp69rW5I3/GRdryNLDT101Q38PMjpfQ+f3UWhAQ52wIsNDCxTq5rWOm4WJ2Aw0szQ/MAeV466XStRoBN5AnzCaGKIYTEtmCCOfIpV5sfwJLkpFdWIm2ixig8ybqdJq18ANMq6T5D1T3/KlrXBpgEAAATJIMG/06KpIkx9fqmaTYAJFm879o5bqWkJIXx9WIaNhe25ufqp4Sk0jX1WqtEvl0HnudEOngnEjYHkq1Q2XVOkCDEaQNp9FNjGsdcG2oAF9Jk7g6qiry05AXR31Ok2229UxQ4g81IMST2i0R2iyjsb4Ioua7cwzNGoHhJm9pM8iZ9StGrDcw9D6QmKW2luWqVxTZY4AXFwex/At4xSAUrsBBIsTtyS1BklSo0y7T6fVWGAwRbDnH9UNaQZcY16CCquhljwHh5a7M4EWsduVhzVpxpxNFzQC4uiGjnsY73QcDiWCqGaQBnM/pkTHYE+i6f2oGHeGf02QOa1znFuzQNTcbjv3WWWaxzjGUbb4NcWJ5KqSS9/wcNSr4n+mqUargxhuA+7ySZDRcwJ31Uf6gUKApuY17jJDhEjaJi48tym+JcDr4jNVpFmSmAHFz4OaJm9rzYLpvZzgWDGEf8A1mU1gDMuLcoAkEEOF5MyVnOWLp4zUlTvhLz9/wBGsJzk1JO1W/v1+TlanFKlX3Yp0xTZMNaZDb9TufNX+Cx76Dv6bEiW1ASGA5osSHNO2hBG8riuJ4Gq0NJLnAidCYG07aHVeg1Gua1oe6XClTa4m9wxs35zuqjLJJLC9xabrynapp8h1nxvJ3pU1SfHrhpaOU9t8Cyi9rqZs4AczMAg9CRC5rh7oqDffb1vZdj7VYH35aKd4DJOgbDIIKquE8Oph9jOX4nEeHsPzZZ9MprF2zu988mE6u0DrYUn4u/0n5EFVuMdmjaBBHXcqyx1YNzNZJmJJ0lI0qPS+7jtraFvGFEj/D8SW0gDNydy0keGBIvFj3tyTGZ9VwLzuY+Vp3iN+STpMDhziYnUm5JI5nTtKsOHsl0R17xt+crbzjPRtjRz3F6ThVeNS50gDebgR8oV7hGAZywBjWwIEQ7QONzMSC2dDqJMqp4qQ6u6QYDgDGwGoBjlPouj4ZRa6hLcoGZ0ZvEYaIp5p0gQecALVPREuQtSuSGkHWXAWtLthtofwqwweEL2SRbN6wWuntIIt0i6RwFItP8A1GgG8Ai5jRxGgm/4VbV8WPhb2O4vc2Npj6rG6ZJQYHB1PE4uy02zldF3FxylwA5Cekxqqz2hLveU5b4ZMEXsHRY9oJ6nRdLVxIIYI8RDrQA4SAZIG8ALleLVi+oI0kkcr/UhaATpYoE37XBJ7/IJg0dfFB7abzeJPVK4aqGtds62946DfZKnEZndTeNiD30/lZdoqDPrtkw4+ht6LE7g8I0jSdLlonTqfPzWKHNIRTjFuAc2AWkWnmP1d0GYH7HnzVyykC02HWBqDaJ2mPRV+MyzDbRbpI5FaKSGpWLANdLSY5T9ihCjBjdHrYGwOxEjfcj6hLUjFirQwjWgG55/x9kUUyRGw+fPyuo0sOXuGm91MPm19o8tf3Qw4GOGsl2WYjQ9SNVgouyiBBnXYc1mGb+mYJHzmY7Ij6kAls2EkcjuO0ys296IaK/iNNrAMjwT0+IawZ8z6KOEipWabiBcm9xN0tiHZjZOcCwhdUEc7727BdMIjOkbUawZjrta/RFxDGkhzrWnl5JmlwQlsEGAbCdeV+WiYp8IcfC6I2n9/wBloIp8RweHh1NvgiXXF/LaE1/x7nAEEgCQHHcnUidT9F0pwYpUjILjF9/wKkbjnamCfl5DYK4dPPNKo+CZZFBWyvx/BC1hqhwbkGpIkk8lRYbHuDCzOANYHf8A2vT8HxvDto1aFWlmqnMMuQvJkQ2LaReZtBXCf+Saz3FtES4AEtc5oOgNpjSVxTzvLOUp2kvNapef+no4O7DClX9v34B4fiLxSqAGZIDjsYIeO9+iPQ4vVFVry1ry1uUS0ECbg8jE2O0lad7C42lSNQ0nBs+LxNtpB1uL6qn/AKaqwkua9sdDHrotsueHUpdkldb+3rf4Q+nj/wCfuco3FtPXC+vyXjsViKlR1i4/ERqWtHhmNBsF0PDqbqzbkwDdzviO+/1U/Zfh0YcF1nVDmNv0/oGnd3mFZVg0CAS2OcCe60wdVk+OpVrh+aRx9VDFLM5w0n4+ym4g4OPuaTSBcki09J+6C3hj8oaAJPkBzNlZcG4WTUqVDuSGjpO/NW78NAEKG2zM5DG8EkiJtb+VW4rB5AZMb9V1nF8czDsJMTsvPeI8SdVdcwN/2VJUgC0KwDoJ7GYAOgJ/f/GN1bMxfuadR0bQJ/uMxPkPyFSnBOLA6LXH05dx6hX2ENMYdrTByzJNriBpPUepXJNo0jOkVtHiYLgXssRqGmW2iwBgk8zzV572HQ3N0mSRGpJ7z6JD+sLi1ogMAuYHi1JMnRGfDbG5066i3bqpbIkyVevJkm+sTvtyWnVQ2f8AKJOwHlzjfZIEy7Y7wPsFp+JMloJtB0IGnLf7pUBb0Mc0OJOsX5nz2FlWV6oItz3Oik6q10y4g8zv3+qEyi8WMXEzAANhoYRfsP5K+u3XUHkApYHBCPFIcT4esffzt6KdSsQcw1EjS2n+02MaC2e2nJU260CD08ESSdjHfeZ8QWKDcYD8LXR057ytKKkOivGMkidLDQiYsJjpCHiNWuaevfWCOsreFMMI2m8jT+f2SPEjJDQe42t+fJWlshBK2JAeHEk5tSb+fzUMdRghwMtPb7KtJNhy0R6VYhpbsY9QtXGto082hpr2iJ0tpr/K1SrzP51QQ/y7I9fC/wBt+Z26X0SCwlOvY2AMi/LWFGphX5ocXN1nWTYG3MlM4XC03Amq6NIDbySdLW+adxvEmvphozBwMCBYMiwkActlF1LgRR/0kuLWtuPMnpay7P2M9mCT7xwudNQfmqf2ddTbiA2o3MHxDjbLvJXquApNaRGsW69eq647ViZlHAAWKx2B5W+6sw0GUX+mVklNiqQFO8aH6Lj6Ps5UqmXOywCdL+Z27L0GvhWkjMOvRZV4e33bgBlJG3T7beaU55FBrG6bGoxbTZ5l/W1aYc4OGaMoj4oJiOgP9v8AKVp8Vq06maTmGZwe2dYNidJVnieGPLsrWuI8RcAJJDhaZk8/SypqOAcM5eHy2QGw4/2yb7df8VOC8WSm1tU17R25skc2Jxad3af2dZW9vhUw4w0DxiC8um2pJvJP1UuDOtVAALHQ0zqY1Ag2Bne6oeAcKDXh/hMt8IiSCdTGk9O66ylhtRBMA9fVckenxwtVYp5n2tR1fP8AoSx2PkZWiJgdoIAA5Cyhh8BUqO1I2vsBqYOpvuncHw8SJuZECPqr/DYQAWGv5ElaqSekclVyCw2CAAbrEfROV6bKbC52wTWHw8XPmuJ/8RvaHL/0aZ1+Ii0BbJUI5v2jx4rPdDcwvciAItIvNly/64FvsNz6LbsQ4tLZ/VJO/r2+ilg8M59RrWguPJKT0MNicVDWNkgZr9rT9p/gojxLTva3Lol+JYVzS2RcXNrAzYTobD81LNKm4sbP6tSfW86rmdJJjToNScG0wGgh1yZG/MHyUaDzcnUzr16fnkiOpibfyjUqOriYFuxP27dlnZHJlOmCAQTMXF/F2I06/hRHUCBGaXRJGpmdJF56IuHI+KbAfP7qrqYkvcY0nXn07KW9l1RCpijfw6eqi7FzIBMRbWL6reMc5xnvpYemyWbb0WtKhqmjTqg8o85/hScCGyJjXe6nTp5p8QEbH80TzKTYjMCLGBebd7XhJuiSna38khYr6rgHGMoYRG8SN4+emyxHyILEMZjXultrmZAINtjePksbg2OaTAzbnKXn0kLHUyybEzt0n91jK+YlomRtpdS+NC4A0uAiznOyggn4YiO5gTrCljuBe6YHA5hoS61yeQ+l0X/kfdAiX5iBAIBYCIvznp0VbicW+pE+KJudpue578k4qbd3oFZHD1WDUSP8hvBiANPNRxOI0IkiND+4+yA3S60brZLdljvDa7A9r3sJa2SADqdhfr/pdPWxtCnTDi1j2vhxyD9W4cCf7htsuOZYqeabKJ41NicbHsPiC6oCIFzEDY9OS9e4O+aVMwG+EdxH26rzT2Y4aHHMb7QQb9ARvAJ9F6fwXBEEnawHKOn1XTBUhMucHS6J6lSm2ijSbAPVbfUDYVNiBYpsGBGgP76qi4rxHK/LIEX116Lo6jMwmItfz0XAe2DKjSSRDTYFok3BkxFogXWEsqvtNYR8s3Q4o01nEnI4ERPiBG/RI+0WJrVajWNcHN/VFoaYBEE9Jsqmhw+rWfctyOiC3wg2JsSLi8k/6XW8A9l2BmYgl1wSZBHlOth6d1yfC/l+Tuv6r/JvLJGqiqFuG8JcG5xBB2mDAMQORsF0rMExjCTHVTc0tAaJgAAW89UoGPDyHExaCdL6reWWMdmDuXJPhGAg+IaX330jyVs3DS6dpWYbDgXF0+Hho2WuOJm2I4urkBXiftXjDUxVQ7THp/K9T9sMc4Un5RtFtf8Aa8frsmXbk35rZsSEgzpv6pnBFoqtz6Teex16XCgWCIvcn7IdU3UNWqGXtYhubKfic1sRLSNLDoJ9AmWVKZs1n/tkknnyPMX16KgbWeQMxJA0nojuLg10mbz8lxOHiyaHqwGaZt00HboqypxMktaJgE3mTlNvSCfktVK5yhl5Mknps1J0auQnfRXGI1ouqjszA1mm55zqfstswkQFvBYqlZsxrroI1+qWq8Ylzi0WGk/X6/JZ0+A5JYu09LKuFU6I+Hql+YnmUMn5rWC8FIlQac37Kxp4jIwzf0gAdr35pSkzaVJrxmIN+Y08kMdDNGiXiQXDzdHkTBIWITsQ/QAFo0iLW0tusU0xUaq1i42Amwien8IgLrm207Ta32WsJh7kF3i5/mmvzWjX9yfHLgZsBO4iLrNskS4ngw4B0w47HR0fIFIf0TwCQCQCGy2SJOw5q5/5RuYSLAyRFjppsD9fqx/yRLSaYmRlOZvn2MnYbFaKUo0q0O2jmKdFxmGkxrAlY0q14fj8m0x0AgQYbsYt9Unjcpe8t0LjFwep01EzdbJtumirAF3UnoiUKJcQBvoointBkpxuFcyNoNxBkHQg/TzWgWdL7OYTK9mezCYywc2ZoEOsJEyb9SLr1PA0Dl09Nl557KYYuMmm4xIJkBttASb9t+exXqGFd4A3sI3WqIYSnogVahAJN4MxqnK72tbsTHLrqq51QkXEkbD9uyTQDoxbcsm3U7SksZjBmY3K14dF+h36CFV4ouIhrgAdQRO/dIOxzqbvCwxBJeZb8O0SZn5rys3RueTue16OiORJVwdZS4FS+IU6Y6ho+v8AC27CNbmg3sTOgA2AVEPaIkAZd2xkfIgncCY0nsVvFuLqpu4WI3gaTodbG+yy6Po8uKTcx5MkWtFrnh0kgCLc/wA0QuIh0gCxMT/pVX9I54bmcTAkdL2J5nZdBgcCS4Oebjbyt+dl3fFu2Y93obw1KAPJTxNMapjKEvixItZdcVSIOV41RzyLGV5pxvAFjz4SB8jA0XsRwMkrifb3Aw0QBv5XG2iAPPqg+G35siUOHFxvuLJunR0P5vH7o7fivsB6aLnnPwigGHogEW0gR1u76fQqGJILRlBgQI5mbk9oKcqs8AJtaOsydeQE/kpDETkgQbuJI3kGB+aLDliInBTNQ2gbJXDYTMx5j+4/KQiuxrmsdTibAzJ1Oo7IlDHZGX/UwgDrEQr/AFJBTZWOwzgLjb6qFKRHl9VYsrHlI2G85TtySbG3votLAKwENMT+A/uo0my4AmATE8j+yJmtf9UmB6BRp0jPL81URdFIkHEJdwkTeU2ACYn+YQalvDe+qqxh+H4So4G7AJkZt5107fNaQaVhAMev2WKXyIPSxbWZbRe/7kpvHiaZIOtxedAbg8+nRV7qLajDlPp6+aWo8RyscwzPyP4FKhbtEJAsBjQ12Z7PeaWJje/fzU2VqZc74gyZygm4nTlIndIALa6XBFBaxGYlkhsmJ1gzrClSG+w/In83UdogLbQVVAPYWjLTOttT+k9I+i672fYG0o8MwXNGriTcw0w7RoC5rDYrwvzRmMagQAJvrAOb5ErseAcMaW0tGuOR5do4agtEaajuCqQmdRwGs0sgNymZgiNRPmujojYBUGEpZKhaDAJOwNhfXsRA6+nR4S/ObKiQGKbFwYsdlXteXD4YOu9uR003VxVw2abwk6tDLEDYfkoAXfRBuY8hftzhDr4CQItBkzBlNU8OSTz+QVph8Fc845a/ukBU8F4SBBDbkEzGk9+w9FNmCy1STJFx/PQq+LsrYHoNf9JTCUM7ydp3npt5a9EmMFgsD476DTS8q1FO6nTpQIMeSKy6gAD6aE+jJTdQLKNOVoISdh/DpK4X22weamT5/nzXpOIaANL7LkeP0nPY5sT4XfQwmB5NTEOI5wfW4+UIbvjd0idNPwreKqBldw0GbL6CAguPjcR8zbl95XDNfqZRB+KcGEuOYZpAGpMn0FpQq7jmN7E+W0+dlM14m36fDGgPO/8A8vWFqnUgGddxrzgd5OvdJIAYYA5wjUDyg/7S2JZJEDl9AjUmxqdVtxWyjRaQpljczf8AJWmiEV4QwFdCMZTi6NkJEgzZEpNWGkDp9VD5K4AjS403+iHMkcuqJVO14GnRCIHopJbCCmdun5dYpF5WISLUUV3D8ZkEHR0g9ORStS5Oyap8OdUBy3IOnOSB2tKhVwT2OyOHiGoF/p3W0Y+TMCApimrLh3AK1aCym4gmJjTn90CthHMcWuBaQYIIIPoVdCF8qewmHc8jKCYkw3WY59wE5wjgD67gAIbu4zYfdd9wf2eZQAAueZ1P5yQBQcC9j3zTqVHDLOYti83gLtcFgWMjKyDESAAee3WUw2kizcWRYh/B4YFsHXnurClSjRV2HJGitMMYVJiN1nATHxQhUWkkyJEiDp3siVRyWo57b+XTVAEaFAAzGmv5vZWmWB4dDpKDSw87XT7WiIdugBBjHfqETup02lroYLfwsxVS4kj8vp5BM4O559lLAkaXPVbNE7IpIJhSIgKUtgJ1Gn8+Sdw7AGydUKm7NpsiVXACFYCWOqxOi57iFHPcmAdvVX5pAklUGKtUcZIsQB569+6YHh+McPeGSfiJnzQ6tQhzgDLZ/Lqw9ocIG13tGx+yrhTgCfy6xklZZhmJOhiPJY2p91B/JahKkBPMtOadkOUyTYDojYIWyayo5UciyEQmmASipl0FDbYKQapaKsHAlCfSR3KD1IgYE3lYsaButIY7Zdez1BpYHAbknvyXYU+DU6uVxF4tGt9Rbboud9hRmpkcnH5gL0DA0AALLdcGbFeH4ZtGREciluI8Ap4h4c4EkX5dNdYV0+nKmzKBvPRVYhHh3CmU9gnP6dovZNUcMCJIuUUYMKbARsTbZFp4We3T6dFY08ASUxTwsJ0AhRpkJyg2/JGOH3hSoU+iYGqVKSbzt01RRh/56o9OPVFaExA6IhTNQnsFKEDFuAaTMWuQkMqsZiSXvbIna4M8+3krLBYkja0fgVThaQDvDLhsSP3V1QJA6lSwGGXM3RotdbosssjZNAJV6hmG79/opYahsSbdFLEsdNuVyNzyCwVcuu+3LuqEL4l2SSJkxvvyhUeMZM3bztMqyxmJNrgAxre99EjXoMBnfTpPNAzyr2xwsYh9tYPyCoKjLD83Xd+3FAF4iDNuy4quwiQs5IpCWW60Wpg07WUcqVDBMp3TDmIbdUxCQClQocJisxBhKhEAVvMtFhUSEx2blaBCiXIZclQGPKxCJWIoZ6N7CezdSmH+8aWgkEE7iBsbi86jku5GAd+k+X8qxweA6WT7KEWWujMo20TAWNo32VtiMNuEu6iTeE2ANlFMMpbLVOmSn8Ph9yooCNFiZNKVJjLo8RZACxo2hDFKNU4YUKzQRB52VIBNzYcnGMUGtvdNsamIWfZKYszYCRunsQxBGHnVMBPA4YBWLKK1Sw4CYDUqHZtimCsa2FH3ZlAG3v2VfxPEFoiJ0Gyd/pCTJMXmy2cC3WJPVAUc/XwjnNtrafT/AEoYnhxg85327q/q0bQBrySlahaExHEcY9mvekRtdc1W9g6kkkwOYE/JepswpnRZXoifF/r0QM8WxXsy+mM2ZpF5235KoxFLKYN+y9kxvA6VSfC4jmNlxXtL7GVGH3lNpc29o8QHPX6JUOzisi213PyTVTCkagjuEs+ilQxeq6NFDMjOooTqBRQGnBDeFLKQoh6mhgy1BcUw4IRagAbQsW5WIA+pxh+VuyE9pEzeFixDIMIstMpSFixUIV9zlPZN4aoSb6LFiKAZzTpZEDlixQMi7UKdJ4JIW1ioBjIOS37tYsTBGjTBCgGLFiaBmABEhYsQIgHKYcsWJsAi0SsWKDRkSEN9EQsWJkISqPjyKGcRIIgTzW1ibYFfiMOdnESlW1TJa6CDI09QsWJeQE3cAokg+7b8x9DCp8f7Pgk5Q28WcTHotrFaEUz/AGUpkmbbeGR91T+0Hs2KGWHE5hayxYgZzlVkJd1JYsUlAnU1CVixICBCxYsQ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6" name="AutoShape 6" descr="data:image/jpeg;base64,/9j/4AAQSkZJRgABAQAAAQABAAD/2wCEAAkGBhQSERQTExQVFRUWFxYYGBgWGBcXGBgYGhcXGBgXGhgXHCYfGBojHBcYHy8gIycpLCwsGB4xNTAqNSYrLCkBCQoKDgwOGg8PGiwcHSUsKSwsKSksLCwpLCkpKSkpLCksKSwpKSwpLCkpLCwpKSksLCksLCwsLCwsKSwpLCkpKf/AABEIALYBFQMBIgACEQEDEQH/xAAcAAACAgMBAQAAAAAAAAAAAAADBAIFAAEGBwj/xAA8EAABAwIEBAMHAwQBAgcAAAABAAIRAyEEEjFBBVFhcSKBkQYTMqGxwfBC0eEUUmLxFSOiBxYzQ3KSsv/EABoBAAMBAQEBAAAAAAAAAAAAAAABAgMEBQb/xAApEQACAgIBBAIBBAMBAAAAAAAAAQIRAyExBBJBURNhoSIycYHB0eEU/9oADAMBAAIRAxEAPwDzSnxB8uzGRlLQDbqHSN7R1UcSx1mxEuuBoDB22O9kNjQYmPVO4nHl9OAZdmHw6iACDb0XL50LyJ0cB4wYLgToDBVzw7AtYMxmcxMGRAk6xyG4S9FzcvjBkjXkSd+dkU8QNg0iWzHhg9j0sFORt6FP0ZXwpM5SxrZzTPgMi4zHR20EINEipnGUZwC8uIjwiJFjaLazum6ga2m33jiSQbRbKNoFpM9woUKokgNGQOt4bEG06Tp9Ek6RJTsre98LnAbjMbeXVXbq7WxLWXGm0RYD6pXEOJbLR4tRFu3fRbwbDUEO18yZ5Km7Q+Rmnh5LbAtuco/j8ug4zDzPhcTNoMx0E6GynUqMbePE3YyAZFzI1vFu6VZWJc5wMGANeWx5mfqpVislhiA7KXneL3kRAjcappwBdYmd7WH7eiBjK7YzgmehOpF29dZ13SWExpacobJOkyTp6BaKPcrHRavdH8fay3SxuXl8iUoa5EzYg/Ly07d1qtUaRzjY9eULWM65AzjlcvpyD4dxGvnyXOwuifX5XaQQR/CqK2HAd9jZbPewQuDCI0rfuwiUWJDGG1AdelzdO8GotNWSNNBz/P2Vc8WVpwysKdMvP6rBu5jftJUZP20gRd4qTB5nT6FDxdeBM3176SPMJd+NzARMmNLwJGvI2+qHinAv6TAG8BcDjT2KbV6DBx+ImJmBEki0mNhbXRRNWJ5wInblP5zR8Q34Qd4/PwdoQX0iYgfnPoP3QmQAqY8ZvDJJ0B6DQ9zYKy4eMxMfpAGxOZ1mt5TJ8vJVDqgafDtJvEfT85pjgtYMa50EkOht9X6zbkJ84V0iy4xuNgNIdAyhufUFv6TP5qNrolWmGva4us0ExrBjXrDY/wDslcWQxsn4paQJkDwWmdZABj1T2EpmziYL5a3WS7LmPYEjXutbGEq4gZHHSZDYjYGSfM26hTw1UNewEaNdzknKf+4kyT5blc1isdZ0Q2DYERoDYjUEn8un+E1qlUEuLg2Ia6/iLhH/AGySqKOf4zjc1RwJkEyI0JEg/OZ7earm1Lwuy9q+FNqU/fMmRGblBtnHTNMnWY5yuJYfMxHlKCaG2Omwi/S38p19Oodw4nwwIkgc94kBVzJaI2/LIwxpYS5ou4g5ojQjyClr0BZ1HvgDwuIHiIBF9diNNOVrddqDOIvcB8Gg1AJIKxRQqKWjTJdEWAvb01UX0nAwRB3HJOPfBNomZiP7uiDXqZrk36rRcl0ZUxJa0DyO5n8hTwtSAZkE/q5FKVnixOpnSNSSsw9UaH/SbQHQUQRBd4w2C5xdmBO9rIONYHXEh2lha29tP4TXD65hrQ1vwiXOMWHiBtaIv6qZpBoc4S+wJyG8ch1g3E2kLCtmfkHhqTYzHxCLwQLjYTsUE4gNuczSBobHYQIudylzxYNYBBsedzvtAENgd9UrxHiIqRlENAJh1yJPOZOgVKL8lUxnCP8AeEB1gAIjfudglsUMrnOEDaASRG197c0pTmdTOv4AiYUy+JnnAJ85E/hWqWxVROj4xB9Qhmm0WdNjsnK9C4IMgc9tP2UsThA9sgXHkt4tPgCvZipABJMTFh5d03h8XZ0wTqAdLDT5fRV5okHQozK1i2BrrujtQwrsUXuLoAmLNsAOUbI9TCjKJ1OnP/SVbTNgAdtl0OLwjfcscWEuBaNxrY3HWB3IV3GMW3r0CTbSRUcM4TVrvDKQzEzfYCYk8gu1wv8A4eUTTBNV5cQ85mgBgyWcIgnUxzKA32UNDDCqK2V//qZcstzDxZc/xCwix2Xd8C9oqVdtMh7WBzZygizjqI1+Ir57rOtm6eGWrrXv7O2PT9v7kcthvZljmZJpl3u2kAtu0EQ0klvxXFpm64/jPs+/CPAeQ5pFnCw9Oa9XPEKNd1RktlpIDjZpMEa/qAkyOqqfarhZqUSHtmCILobmJ0e0k87GYnWIKz6XrMiyrv0m9p/iisyco0/B57gK+d4yiLAQP/0d5RcRimMqD9RnbQKtovdRc4DWQ3eOvnt5olB7c8nQG5HPkvZnDd+Dzmi3ZXge8f8AP5BAoYk1C7ZvLp1OwiJA1+aTxbs3iJsOfyEf6SeHxZYc5HhEwNJn8BWahr7HRZ1mSSO1v42/OyawvDTUZkY4AtcXOBJALIANwDpl0/y6JWnUiTOl+hmLDePUq6q4r3NIBnx1A0uGhAgmJMb8+vcuKdjihHjrXTAOkFrv0nLM3m9jPnGgVvw/Ge8LJaRAflOoENsY63/lcvxXjzwQ1ujYzWEFxEnyuQOic9nOMlzMgBy022n+4i5sLREC63rRY/jHNlzHBuYkRIuJiIi/MyrTDUGMyMaZAFpB7lx63N0HH4cVA1xID4AztMEm8A9SCfzSdOvLoB0AzOtcgibx/k0dVFiFq+XO2k82qZ6bhuGHMZEfCAYI8lx4Zle4GPDY9wSD9F1dYZqrKw+I+Bthf9LZI3j7Lm+JDPXdYD3kPg7A6j6p+BAvfNdMTaEOuBFzp69rW5I3/GRdryNLDT101Q38PMjpfQ+f3UWhAQ52wIsNDCxTq5rWOm4WJ2Aw0szQ/MAeV466XStRoBN5AnzCaGKIYTEtmCCOfIpV5sfwJLkpFdWIm2ixig8ybqdJq18ANMq6T5D1T3/KlrXBpgEAAATJIMG/06KpIkx9fqmaTYAJFm879o5bqWkJIXx9WIaNhe25ufqp4Sk0jX1WqtEvl0HnudEOngnEjYHkq1Q2XVOkCDEaQNp9FNjGsdcG2oAF9Jk7g6qiry05AXR31Ok2229UxQ4g81IMST2i0R2iyjsb4Ioua7cwzNGoHhJm9pM8iZ9StGrDcw9D6QmKW2luWqVxTZY4AXFwex/At4xSAUrsBBIsTtyS1BklSo0y7T6fVWGAwRbDnH9UNaQZcY16CCquhljwHh5a7M4EWsduVhzVpxpxNFzQC4uiGjnsY73QcDiWCqGaQBnM/pkTHYE+i6f2oGHeGf02QOa1znFuzQNTcbjv3WWWaxzjGUbb4NcWJ5KqSS9/wcNSr4n+mqUargxhuA+7ySZDRcwJ31Uf6gUKApuY17jJDhEjaJi48tym+JcDr4jNVpFmSmAHFz4OaJm9rzYLpvZzgWDGEf8A1mU1gDMuLcoAkEEOF5MyVnOWLp4zUlTvhLz9/wBGsJzk1JO1W/v1+TlanFKlX3Yp0xTZMNaZDb9TufNX+Cx76Dv6bEiW1ASGA5osSHNO2hBG8riuJ4Gq0NJLnAidCYG07aHVeg1Gua1oe6XClTa4m9wxs35zuqjLJJLC9xabrynapp8h1nxvJ3pU1SfHrhpaOU9t8Cyi9rqZs4AczMAg9CRC5rh7oqDffb1vZdj7VYH35aKd4DJOgbDIIKquE8Oph9jOX4nEeHsPzZZ9MprF2zu988mE6u0DrYUn4u/0n5EFVuMdmjaBBHXcqyx1YNzNZJmJJ0lI0qPS+7jtraFvGFEj/D8SW0gDNydy0keGBIvFj3tyTGZ9VwLzuY+Vp3iN+STpMDhziYnUm5JI5nTtKsOHsl0R17xt+crbzjPRtjRz3F6ThVeNS50gDebgR8oV7hGAZywBjWwIEQ7QONzMSC2dDqJMqp4qQ6u6QYDgDGwGoBjlPouj4ZRa6hLcoGZ0ZvEYaIp5p0gQecALVPREuQtSuSGkHWXAWtLthtofwqwweEL2SRbN6wWuntIIt0i6RwFItP8A1GgG8Ai5jRxGgm/4VbV8WPhb2O4vc2Npj6rG6ZJQYHB1PE4uy02zldF3FxylwA5Cekxqqz2hLveU5b4ZMEXsHRY9oJ6nRdLVxIIYI8RDrQA4SAZIG8ALleLVi+oI0kkcr/UhaATpYoE37XBJ7/IJg0dfFB7abzeJPVK4aqGtds62946DfZKnEZndTeNiD30/lZdoqDPrtkw4+ht6LE7g8I0jSdLlonTqfPzWKHNIRTjFuAc2AWkWnmP1d0GYH7HnzVyykC02HWBqDaJ2mPRV+MyzDbRbpI5FaKSGpWLANdLSY5T9ihCjBjdHrYGwOxEjfcj6hLUjFirQwjWgG55/x9kUUyRGw+fPyuo0sOXuGm91MPm19o8tf3Qw4GOGsl2WYjQ9SNVgouyiBBnXYc1mGb+mYJHzmY7Ij6kAls2EkcjuO0ys296IaK/iNNrAMjwT0+IawZ8z6KOEipWabiBcm9xN0tiHZjZOcCwhdUEc7727BdMIjOkbUawZjrta/RFxDGkhzrWnl5JmlwQlsEGAbCdeV+WiYp8IcfC6I2n9/wBloIp8RweHh1NvgiXXF/LaE1/x7nAEEgCQHHcnUidT9F0pwYpUjILjF9/wKkbjnamCfl5DYK4dPPNKo+CZZFBWyvx/BC1hqhwbkGpIkk8lRYbHuDCzOANYHf8A2vT8HxvDto1aFWlmqnMMuQvJkQ2LaReZtBXCf+Saz3FtES4AEtc5oOgNpjSVxTzvLOUp2kvNapef+no4O7DClX9v34B4fiLxSqAGZIDjsYIeO9+iPQ4vVFVry1ry1uUS0ECbg8jE2O0lad7C42lSNQ0nBs+LxNtpB1uL6qn/AKaqwkua9sdDHrotsueHUpdkldb+3rf4Q+nj/wCfuco3FtPXC+vyXjsViKlR1i4/ERqWtHhmNBsF0PDqbqzbkwDdzviO+/1U/Zfh0YcF1nVDmNv0/oGnd3mFZVg0CAS2OcCe60wdVk+OpVrh+aRx9VDFLM5w0n4+ym4g4OPuaTSBcki09J+6C3hj8oaAJPkBzNlZcG4WTUqVDuSGjpO/NW78NAEKG2zM5DG8EkiJtb+VW4rB5AZMb9V1nF8czDsJMTsvPeI8SdVdcwN/2VJUgC0KwDoJ7GYAOgJ/f/GN1bMxfuadR0bQJ/uMxPkPyFSnBOLA6LXH05dx6hX2ENMYdrTByzJNriBpPUepXJNo0jOkVtHiYLgXssRqGmW2iwBgk8zzV572HQ3N0mSRGpJ7z6JD+sLi1ogMAuYHi1JMnRGfDbG5066i3bqpbIkyVevJkm+sTvtyWnVQ2f8AKJOwHlzjfZIEy7Y7wPsFp+JMloJtB0IGnLf7pUBb0Mc0OJOsX5nz2FlWV6oItz3Oik6q10y4g8zv3+qEyi8WMXEzAANhoYRfsP5K+u3XUHkApYHBCPFIcT4esffzt6KdSsQcw1EjS2n+02MaC2e2nJU260CD08ESSdjHfeZ8QWKDcYD8LXR057ytKKkOivGMkidLDQiYsJjpCHiNWuaevfWCOsreFMMI2m8jT+f2SPEjJDQe42t+fJWlshBK2JAeHEk5tSb+fzUMdRghwMtPb7KtJNhy0R6VYhpbsY9QtXGto082hpr2iJ0tpr/K1SrzP51QQ/y7I9fC/wBt+Z26X0SCwlOvY2AMi/LWFGphX5ocXN1nWTYG3MlM4XC03Amq6NIDbySdLW+adxvEmvphozBwMCBYMiwkActlF1LgRR/0kuLWtuPMnpay7P2M9mCT7xwudNQfmqf2ddTbiA2o3MHxDjbLvJXquApNaRGsW69eq647ViZlHAAWKx2B5W+6sw0GUX+mVklNiqQFO8aH6Lj6Ps5UqmXOywCdL+Z27L0GvhWkjMOvRZV4e33bgBlJG3T7beaU55FBrG6bGoxbTZ5l/W1aYc4OGaMoj4oJiOgP9v8AKVp8Vq06maTmGZwe2dYNidJVnieGPLsrWuI8RcAJJDhaZk8/SypqOAcM5eHy2QGw4/2yb7df8VOC8WSm1tU17R25skc2Jxad3af2dZW9vhUw4w0DxiC8um2pJvJP1UuDOtVAALHQ0zqY1Ag2Bne6oeAcKDXh/hMt8IiSCdTGk9O66ylhtRBMA9fVckenxwtVYp5n2tR1fP8AoSx2PkZWiJgdoIAA5Cyhh8BUqO1I2vsBqYOpvuncHw8SJuZECPqr/DYQAWGv5ElaqSekclVyCw2CAAbrEfROV6bKbC52wTWHw8XPmuJ/8RvaHL/0aZ1+Ii0BbJUI5v2jx4rPdDcwvciAItIvNly/64FvsNz6LbsQ4tLZ/VJO/r2+ilg8M59RrWguPJKT0MNicVDWNkgZr9rT9p/gojxLTva3Lol+JYVzS2RcXNrAzYTobD81LNKm4sbP6tSfW86rmdJJjToNScG0wGgh1yZG/MHyUaDzcnUzr16fnkiOpibfyjUqOriYFuxP27dlnZHJlOmCAQTMXF/F2I06/hRHUCBGaXRJGpmdJF56IuHI+KbAfP7qrqYkvcY0nXn07KW9l1RCpijfw6eqi7FzIBMRbWL6reMc5xnvpYemyWbb0WtKhqmjTqg8o85/hScCGyJjXe6nTp5p8QEbH80TzKTYjMCLGBebd7XhJuiSna38khYr6rgHGMoYRG8SN4+emyxHyILEMZjXultrmZAINtjePksbg2OaTAzbnKXn0kLHUyybEzt0n91jK+YlomRtpdS+NC4A0uAiznOyggn4YiO5gTrCljuBe6YHA5hoS61yeQ+l0X/kfdAiX5iBAIBYCIvznp0VbicW+pE+KJudpue578k4qbd3oFZHD1WDUSP8hvBiANPNRxOI0IkiND+4+yA3S60brZLdljvDa7A9r3sJa2SADqdhfr/pdPWxtCnTDi1j2vhxyD9W4cCf7htsuOZYqeabKJ41NicbHsPiC6oCIFzEDY9OS9e4O+aVMwG+EdxH26rzT2Y4aHHMb7QQb9ARvAJ9F6fwXBEEnawHKOn1XTBUhMucHS6J6lSm2ijSbAPVbfUDYVNiBYpsGBGgP76qi4rxHK/LIEX116Lo6jMwmItfz0XAe2DKjSSRDTYFok3BkxFogXWEsqvtNYR8s3Q4o01nEnI4ERPiBG/RI+0WJrVajWNcHN/VFoaYBEE9Jsqmhw+rWfctyOiC3wg2JsSLi8k/6XW8A9l2BmYgl1wSZBHlOth6d1yfC/l+Tuv6r/JvLJGqiqFuG8JcG5xBB2mDAMQORsF0rMExjCTHVTc0tAaJgAAW89UoGPDyHExaCdL6reWWMdmDuXJPhGAg+IaX330jyVs3DS6dpWYbDgXF0+Hho2WuOJm2I4urkBXiftXjDUxVQ7THp/K9T9sMc4Un5RtFtf8Aa8frsmXbk35rZsSEgzpv6pnBFoqtz6Teex16XCgWCIvcn7IdU3UNWqGXtYhubKfic1sRLSNLDoJ9AmWVKZs1n/tkknnyPMX16KgbWeQMxJA0nojuLg10mbz8lxOHiyaHqwGaZt00HboqypxMktaJgE3mTlNvSCfktVK5yhl5Mknps1J0auQnfRXGI1ouqjszA1mm55zqfstswkQFvBYqlZsxrroI1+qWq8Ylzi0WGk/X6/JZ0+A5JYu09LKuFU6I+Hql+YnmUMn5rWC8FIlQac37Kxp4jIwzf0gAdr35pSkzaVJrxmIN+Y08kMdDNGiXiQXDzdHkTBIWITsQ/QAFo0iLW0tusU0xUaq1i42Amwien8IgLrm207Ta32WsJh7kF3i5/mmvzWjX9yfHLgZsBO4iLrNskS4ngw4B0w47HR0fIFIf0TwCQCQCGy2SJOw5q5/5RuYSLAyRFjppsD9fqx/yRLSaYmRlOZvn2MnYbFaKUo0q0O2jmKdFxmGkxrAlY0q14fj8m0x0AgQYbsYt9Unjcpe8t0LjFwep01EzdbJtumirAF3UnoiUKJcQBvoointBkpxuFcyNoNxBkHQg/TzWgWdL7OYTK9mezCYywc2ZoEOsJEyb9SLr1PA0Dl09Nl557KYYuMmm4xIJkBttASb9t+exXqGFd4A3sI3WqIYSnogVahAJN4MxqnK72tbsTHLrqq51QkXEkbD9uyTQDoxbcsm3U7SksZjBmY3K14dF+h36CFV4ouIhrgAdQRO/dIOxzqbvCwxBJeZb8O0SZn5rys3RueTue16OiORJVwdZS4FS+IU6Y6ho+v8AC27CNbmg3sTOgA2AVEPaIkAZd2xkfIgncCY0nsVvFuLqpu4WI3gaTodbG+yy6Po8uKTcx5MkWtFrnh0kgCLc/wA0QuIh0gCxMT/pVX9I54bmcTAkdL2J5nZdBgcCS4Oebjbyt+dl3fFu2Y93obw1KAPJTxNMapjKEvixItZdcVSIOV41RzyLGV5pxvAFjz4SB8jA0XsRwMkrifb3Aw0QBv5XG2iAPPqg+G35siUOHFxvuLJunR0P5vH7o7fivsB6aLnnPwigGHogEW0gR1u76fQqGJILRlBgQI5mbk9oKcqs8AJtaOsydeQE/kpDETkgQbuJI3kGB+aLDliInBTNQ2gbJXDYTMx5j+4/KQiuxrmsdTibAzJ1Oo7IlDHZGX/UwgDrEQr/AFJBTZWOwzgLjb6qFKRHl9VYsrHlI2G85TtySbG3votLAKwENMT+A/uo0my4AmATE8j+yJmtf9UmB6BRp0jPL81URdFIkHEJdwkTeU2ACYn+YQalvDe+qqxh+H4So4G7AJkZt5107fNaQaVhAMev2WKXyIPSxbWZbRe/7kpvHiaZIOtxedAbg8+nRV7qLajDlPp6+aWo8RyscwzPyP4FKhbtEJAsBjQ12Z7PeaWJje/fzU2VqZc74gyZygm4nTlIndIALa6XBFBaxGYlkhsmJ1gzrClSG+w/In83UdogLbQVVAPYWjLTOttT+k9I+i672fYG0o8MwXNGriTcw0w7RoC5rDYrwvzRmMagQAJvrAOb5ErseAcMaW0tGuOR5do4agtEaajuCqQmdRwGs0sgNymZgiNRPmujojYBUGEpZKhaDAJOwNhfXsRA6+nR4S/ObKiQGKbFwYsdlXteXD4YOu9uR003VxVw2abwk6tDLEDYfkoAXfRBuY8hftzhDr4CQItBkzBlNU8OSTz+QVph8Fc845a/ukBU8F4SBBDbkEzGk9+w9FNmCy1STJFx/PQq+LsrYHoNf9JTCUM7ydp3npt5a9EmMFgsD476DTS8q1FO6nTpQIMeSKy6gAD6aE+jJTdQLKNOVoISdh/DpK4X22weamT5/nzXpOIaANL7LkeP0nPY5sT4XfQwmB5NTEOI5wfW4+UIbvjd0idNPwreKqBldw0GbL6CAguPjcR8zbl95XDNfqZRB+KcGEuOYZpAGpMn0FpQq7jmN7E+W0+dlM14m36fDGgPO/8A8vWFqnUgGddxrzgd5OvdJIAYYA5wjUDyg/7S2JZJEDl9AjUmxqdVtxWyjRaQpljczf8AJWmiEV4QwFdCMZTi6NkJEgzZEpNWGkDp9VD5K4AjS403+iHMkcuqJVO14GnRCIHopJbCCmdun5dYpF5WISLUUV3D8ZkEHR0g9ORStS5Oyap8OdUBy3IOnOSB2tKhVwT2OyOHiGoF/p3W0Y+TMCApimrLh3AK1aCym4gmJjTn90CthHMcWuBaQYIIIPoVdCF8qewmHc8jKCYkw3WY59wE5wjgD67gAIbu4zYfdd9wf2eZQAAueZ1P5yQBQcC9j3zTqVHDLOYti83gLtcFgWMjKyDESAAee3WUw2kizcWRYh/B4YFsHXnurClSjRV2HJGitMMYVJiN1nATHxQhUWkkyJEiDp3siVRyWo57b+XTVAEaFAAzGmv5vZWmWB4dDpKDSw87XT7WiIdugBBjHfqETup02lroYLfwsxVS4kj8vp5BM4O559lLAkaXPVbNE7IpIJhSIgKUtgJ1Gn8+Sdw7AGydUKm7NpsiVXACFYCWOqxOi57iFHPcmAdvVX5pAklUGKtUcZIsQB569+6YHh+McPeGSfiJnzQ6tQhzgDLZ/Lqw9ocIG13tGx+yrhTgCfy6xklZZhmJOhiPJY2p91B/JahKkBPMtOadkOUyTYDojYIWyayo5UciyEQmmASipl0FDbYKQapaKsHAlCfSR3KD1IgYE3lYsaButIY7Zdez1BpYHAbknvyXYU+DU6uVxF4tGt9Rbboud9hRmpkcnH5gL0DA0AALLdcGbFeH4ZtGREciluI8Ap4h4c4EkX5dNdYV0+nKmzKBvPRVYhHh3CmU9gnP6dovZNUcMCJIuUUYMKbARsTbZFp4We3T6dFY08ASUxTwsJ0AhRpkJyg2/JGOH3hSoU+iYGqVKSbzt01RRh/56o9OPVFaExA6IhTNQnsFKEDFuAaTMWuQkMqsZiSXvbIna4M8+3krLBYkja0fgVThaQDvDLhsSP3V1QJA6lSwGGXM3RotdbosssjZNAJV6hmG79/opYahsSbdFLEsdNuVyNzyCwVcuu+3LuqEL4l2SSJkxvvyhUeMZM3bztMqyxmJNrgAxre99EjXoMBnfTpPNAzyr2xwsYh9tYPyCoKjLD83Xd+3FAF4iDNuy4quwiQs5IpCWW60Wpg07WUcqVDBMp3TDmIbdUxCQClQocJisxBhKhEAVvMtFhUSEx2blaBCiXIZclQGPKxCJWIoZ6N7CezdSmH+8aWgkEE7iBsbi86jku5GAd+k+X8qxweA6WT7KEWWujMo20TAWNo32VtiMNuEu6iTeE2ANlFMMpbLVOmSn8Ph9yooCNFiZNKVJjLo8RZACxo2hDFKNU4YUKzQRB52VIBNzYcnGMUGtvdNsamIWfZKYszYCRunsQxBGHnVMBPA4YBWLKK1Sw4CYDUqHZtimCsa2FH3ZlAG3v2VfxPEFoiJ0Gyd/pCTJMXmy2cC3WJPVAUc/XwjnNtrafT/AEoYnhxg85327q/q0bQBrySlahaExHEcY9mvekRtdc1W9g6kkkwOYE/JepswpnRZXoifF/r0QM8WxXsy+mM2ZpF5235KoxFLKYN+y9kxvA6VSfC4jmNlxXtL7GVGH3lNpc29o8QHPX6JUOzisi213PyTVTCkagjuEs+ilQxeq6NFDMjOooTqBRQGnBDeFLKQoh6mhgy1BcUw4IRagAbQsW5WIA+pxh+VuyE9pEzeFixDIMIstMpSFixUIV9zlPZN4aoSb6LFiKAZzTpZEDlixQMi7UKdJ4JIW1ioBjIOS37tYsTBGjTBCgGLFiaBmABEhYsQIgHKYcsWJsAi0SsWKDRkSEN9EQsWJkISqPjyKGcRIIgTzW1ibYFfiMOdnESlW1TJa6CDI09QsWJeQE3cAokg+7b8x9DCp8f7Pgk5Q28WcTHotrFaEUz/AGUpkmbbeGR91T+0Hs2KGWHE5hayxYgZzlVkJd1JYsUlAnU1CVixICBCxYsQM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2056" name="Picture 8" descr="http://www.raftabout.co.nz/wp-content/gallery/kaituna/dsc_21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676400"/>
            <a:ext cx="2959100" cy="451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2400" y="167640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No pictures of our trip yet… but we went </a:t>
            </a:r>
            <a:r>
              <a:rPr lang="en-NZ" dirty="0"/>
              <a:t>w</a:t>
            </a:r>
            <a:r>
              <a:rPr lang="en-NZ" dirty="0" smtClean="0"/>
              <a:t>hite </a:t>
            </a:r>
            <a:r>
              <a:rPr lang="en-NZ" dirty="0"/>
              <a:t>w</a:t>
            </a:r>
            <a:r>
              <a:rPr lang="en-NZ" dirty="0" smtClean="0"/>
              <a:t>ater rafting on the </a:t>
            </a:r>
            <a:r>
              <a:rPr lang="en-NZ" dirty="0" err="1" smtClean="0"/>
              <a:t>Kaituna</a:t>
            </a:r>
            <a:r>
              <a:rPr lang="en-NZ" dirty="0" smtClean="0"/>
              <a:t> river in </a:t>
            </a:r>
            <a:r>
              <a:rPr lang="en-NZ" dirty="0" err="1" smtClean="0"/>
              <a:t>Rotorua</a:t>
            </a:r>
            <a:r>
              <a:rPr lang="en-NZ" dirty="0" smtClean="0"/>
              <a:t>. Class 5 rapids with 3 waterfalls, one of which is the highest commercially rafted waterfall in the world 7M =) </a:t>
            </a:r>
          </a:p>
          <a:p>
            <a:endParaRPr lang="en-NZ" dirty="0" smtClean="0"/>
          </a:p>
          <a:p>
            <a:r>
              <a:rPr lang="en-NZ" dirty="0" smtClean="0"/>
              <a:t>Scenery looked fake it was so perfect. </a:t>
            </a:r>
            <a:endParaRPr lang="en-NZ" dirty="0"/>
          </a:p>
        </p:txBody>
      </p:sp>
      <p:pic>
        <p:nvPicPr>
          <p:cNvPr id="2058" name="Picture 10" descr="http://www.nzonline.org.nz/images/uploaded/businesses/1319748840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07724"/>
            <a:ext cx="4710543" cy="26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Goodbye Auckland, It’s been Fun! </a:t>
            </a:r>
            <a:endParaRPr lang="en-NZ" dirty="0"/>
          </a:p>
        </p:txBody>
      </p:sp>
      <p:pic>
        <p:nvPicPr>
          <p:cNvPr id="1026" name="Picture 2" descr="F:\P821065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6"/>
          <a:stretch/>
        </p:blipFill>
        <p:spPr bwMode="auto">
          <a:xfrm>
            <a:off x="444500" y="1435100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P821065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 bwMode="auto">
          <a:xfrm>
            <a:off x="4876800" y="1435100"/>
            <a:ext cx="3860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P821065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3733800"/>
            <a:ext cx="3492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P821065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733800"/>
            <a:ext cx="3581400" cy="255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	Thank you to everyone who has made this life changing experience possible!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Auckland Mentors: Liam </a:t>
            </a:r>
            <a:r>
              <a:rPr lang="en-US" dirty="0" err="1" smtClean="0"/>
              <a:t>Wotherspoon</a:t>
            </a:r>
            <a:r>
              <a:rPr lang="en-US" dirty="0" smtClean="0"/>
              <a:t>,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  <a:r>
              <a:rPr lang="en-US" dirty="0" err="1" smtClean="0"/>
              <a:t>Dizhur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UCSD Mentor: </a:t>
            </a:r>
            <a:r>
              <a:rPr lang="en-US" dirty="0" err="1" smtClean="0"/>
              <a:t>Lelli</a:t>
            </a:r>
            <a:r>
              <a:rPr lang="en-US" dirty="0" smtClean="0"/>
              <a:t> Van Den </a:t>
            </a:r>
            <a:r>
              <a:rPr lang="en-US" dirty="0" err="1" smtClean="0"/>
              <a:t>Einde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PRIME: Gabriele </a:t>
            </a:r>
            <a:r>
              <a:rPr lang="en-US" dirty="0" err="1" smtClean="0"/>
              <a:t>Wienhausen</a:t>
            </a:r>
            <a:r>
              <a:rPr lang="en-US" dirty="0" smtClean="0"/>
              <a:t>,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4100" name="Picture 4" descr="C:\Users\Tonys\Pictures\Auckland 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0"/>
            <a:ext cx="8839200" cy="1982304"/>
          </a:xfrm>
          <a:prstGeom prst="rect">
            <a:avLst/>
          </a:prstGeom>
          <a:noFill/>
        </p:spPr>
      </p:pic>
      <p:pic>
        <p:nvPicPr>
          <p:cNvPr id="5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667000" cy="685800"/>
          </a:xfrm>
          <a:prstGeom prst="rect">
            <a:avLst/>
          </a:prstGeom>
          <a:noFill/>
        </p:spPr>
      </p:pic>
      <p:pic>
        <p:nvPicPr>
          <p:cNvPr id="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172200"/>
            <a:ext cx="2767012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1715</TotalTime>
  <Words>258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Anthony Adams </vt:lpstr>
      <vt:lpstr>Experiment</vt:lpstr>
      <vt:lpstr>Securing of URM parapets</vt:lpstr>
      <vt:lpstr>Victoria street testing</vt:lpstr>
      <vt:lpstr>White Water Rafting </vt:lpstr>
      <vt:lpstr>Goodbye Auckland, It’s been Fun! </vt:lpstr>
      <vt:lpstr>Acknowledgements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Administrator</cp:lastModifiedBy>
  <cp:revision>103</cp:revision>
  <dcterms:created xsi:type="dcterms:W3CDTF">2013-07-10T06:39:10Z</dcterms:created>
  <dcterms:modified xsi:type="dcterms:W3CDTF">2013-08-23T01:49:55Z</dcterms:modified>
</cp:coreProperties>
</file>