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4" r:id="rId4"/>
    <p:sldId id="266" r:id="rId5"/>
    <p:sldId id="267" r:id="rId6"/>
    <p:sldId id="259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6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5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9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5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1299E9-D97B-4D4D-956C-0AE9C5055D3A}" type="datetimeFigureOut">
              <a:rPr lang="en-US" smtClean="0">
                <a:solidFill>
                  <a:prstClr val="black"/>
                </a:solidFill>
              </a:rPr>
              <a:pPr/>
              <a:t>7/9/2013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8A531-DFF0-46E3-A2AA-AD01DC4ACF7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4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Investigation of Fam20C, A Golgi Casein Kinase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8969" y="3996266"/>
            <a:ext cx="7034053" cy="1812105"/>
          </a:xfrm>
        </p:spPr>
        <p:txBody>
          <a:bodyPr>
            <a:noAutofit/>
          </a:bodyPr>
          <a:lstStyle/>
          <a:p>
            <a:r>
              <a:rPr lang="en-US" sz="2000" dirty="0" smtClean="0"/>
              <a:t>Sharon Grubner</a:t>
            </a:r>
          </a:p>
          <a:p>
            <a:endParaRPr lang="en-US" sz="2000" dirty="0" smtClean="0"/>
          </a:p>
          <a:p>
            <a:r>
              <a:rPr lang="en-US" sz="2000" dirty="0" smtClean="0"/>
              <a:t>National Taiwan University</a:t>
            </a:r>
          </a:p>
          <a:p>
            <a:r>
              <a:rPr lang="en-US" sz="2000" dirty="0" smtClean="0"/>
              <a:t> Second weekly report – July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3068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2150772"/>
            <a:ext cx="10240893" cy="4121239"/>
          </a:xfrm>
        </p:spPr>
        <p:txBody>
          <a:bodyPr>
            <a:noAutofit/>
          </a:bodyPr>
          <a:lstStyle/>
          <a:p>
            <a:r>
              <a:rPr lang="en-US" sz="1600" dirty="0" smtClean="0"/>
              <a:t>Attended the first </a:t>
            </a:r>
            <a:r>
              <a:rPr lang="en-US" sz="1600" dirty="0"/>
              <a:t>Taiwan-Korea Bilateral Biophysics </a:t>
            </a:r>
            <a:r>
              <a:rPr lang="en-US" sz="1600" dirty="0" smtClean="0"/>
              <a:t>Conference—my first conference in Taiwan!</a:t>
            </a:r>
          </a:p>
          <a:p>
            <a:r>
              <a:rPr lang="en-US" sz="1600" dirty="0" smtClean="0"/>
              <a:t>130ns of the first free dynamics simulation, ~8ns of the second third simulations</a:t>
            </a:r>
          </a:p>
          <a:p>
            <a:r>
              <a:rPr lang="en-US" sz="1600" dirty="0" smtClean="0"/>
              <a:t>Practiced using </a:t>
            </a:r>
            <a:r>
              <a:rPr lang="en-US" sz="1600" dirty="0" err="1" smtClean="0"/>
              <a:t>AutoDock</a:t>
            </a:r>
            <a:r>
              <a:rPr lang="en-US" sz="1600" dirty="0" smtClean="0"/>
              <a:t> </a:t>
            </a:r>
            <a:r>
              <a:rPr lang="en-US" sz="1600" dirty="0" err="1" smtClean="0"/>
              <a:t>Vina</a:t>
            </a:r>
            <a:endParaRPr lang="en-US" sz="1600" dirty="0" smtClean="0"/>
          </a:p>
          <a:p>
            <a:r>
              <a:rPr lang="en-US" sz="1600" dirty="0" smtClean="0"/>
              <a:t>Learned how to use various useful tools in VMD, such as:</a:t>
            </a:r>
          </a:p>
          <a:p>
            <a:pPr lvl="1"/>
            <a:r>
              <a:rPr lang="en-US" sz="1400" dirty="0" err="1" smtClean="0"/>
              <a:t>MultiSuq</a:t>
            </a:r>
            <a:r>
              <a:rPr lang="en-US" sz="1400" dirty="0" smtClean="0"/>
              <a:t>- aligning two </a:t>
            </a:r>
            <a:r>
              <a:rPr lang="en-US" sz="1400" dirty="0" err="1" smtClean="0"/>
              <a:t>pdb</a:t>
            </a:r>
            <a:r>
              <a:rPr lang="en-US" sz="1400" dirty="0" smtClean="0"/>
              <a:t> structures</a:t>
            </a:r>
          </a:p>
          <a:p>
            <a:pPr lvl="1"/>
            <a:r>
              <a:rPr lang="en-US" sz="1400" dirty="0" smtClean="0"/>
              <a:t>RMSD Visualizer Tool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Tk</a:t>
            </a:r>
            <a:r>
              <a:rPr lang="en-US" sz="1400" dirty="0" smtClean="0"/>
              <a:t> Console to show bond lengths between specific residues</a:t>
            </a:r>
          </a:p>
          <a:p>
            <a:r>
              <a:rPr lang="en-US" sz="1600" dirty="0" smtClean="0"/>
              <a:t>Read more papers about Fam20C and its structure</a:t>
            </a:r>
          </a:p>
          <a:p>
            <a:r>
              <a:rPr lang="en-US" sz="1600" dirty="0" smtClean="0"/>
              <a:t>Prepared presentations about Israel and my research project for the lab meeting on Thursday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My progress is being updated on a daily basis and shared with my mentors on </a:t>
            </a:r>
            <a:r>
              <a:rPr lang="en-US" sz="1600" dirty="0" err="1" smtClean="0"/>
              <a:t>Evernote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RMSD Visualizer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8957" y="6042025"/>
            <a:ext cx="4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RMSD for 118ns of simulation of the entire protein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84" y="2535237"/>
            <a:ext cx="51720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44" y="1252431"/>
            <a:ext cx="4718913" cy="330558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Bond lengths between Lys192-Glu213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9872" t="4811" r="26763"/>
          <a:stretch/>
        </p:blipFill>
        <p:spPr bwMode="auto">
          <a:xfrm>
            <a:off x="1329006" y="1582989"/>
            <a:ext cx="3171825" cy="3014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11538" t="5987" r="13301" b="6784"/>
          <a:stretch/>
        </p:blipFill>
        <p:spPr bwMode="auto">
          <a:xfrm>
            <a:off x="906685" y="4417454"/>
            <a:ext cx="4016465" cy="24405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61397" y="105661"/>
            <a:ext cx="660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of salt bridge interactions between the nitrogen of K and the </a:t>
            </a:r>
            <a:r>
              <a:rPr lang="en-US" dirty="0" err="1" smtClean="0"/>
              <a:t>oxygens</a:t>
            </a:r>
            <a:r>
              <a:rPr lang="en-US" dirty="0" smtClean="0"/>
              <a:t> of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Measurement of the bond lengths throughout the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percentage of the time there is a salt bridge interaction (below 4A) – this value is not in this presentation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22"/>
          <a:stretch/>
        </p:blipFill>
        <p:spPr>
          <a:xfrm>
            <a:off x="5537914" y="2666999"/>
            <a:ext cx="5061821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3244" y="1252431"/>
            <a:ext cx="4718913" cy="330558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Bond lengths between Lys192-Glu218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0834" t="7217" r="25160"/>
          <a:stretch/>
        </p:blipFill>
        <p:spPr bwMode="auto">
          <a:xfrm>
            <a:off x="1117108" y="1582989"/>
            <a:ext cx="3209925" cy="2938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t="5416" r="15866" b="7070"/>
          <a:stretch/>
        </p:blipFill>
        <p:spPr bwMode="auto">
          <a:xfrm>
            <a:off x="793244" y="4224270"/>
            <a:ext cx="4421076" cy="2492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320" y="2149765"/>
            <a:ext cx="5819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for the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Once the first simulation is done:</a:t>
            </a:r>
          </a:p>
          <a:p>
            <a:r>
              <a:rPr lang="en-US" sz="2000" dirty="0"/>
              <a:t>Watch the motion of various loops within the structures (K171-K178, p-loop, A300-R306): </a:t>
            </a:r>
            <a:endParaRPr lang="en-US" sz="2000" dirty="0" smtClean="0"/>
          </a:p>
          <a:p>
            <a:pPr lvl="1"/>
            <a:r>
              <a:rPr lang="en-US" sz="1800" dirty="0" smtClean="0"/>
              <a:t>Quantitative analysis – RMSD Visualizer Tool</a:t>
            </a:r>
          </a:p>
          <a:p>
            <a:pPr lvl="1"/>
            <a:r>
              <a:rPr lang="en-US" sz="1800" dirty="0" smtClean="0"/>
              <a:t>Qualitative analysis- watch trajectory and draw conclusions for drug discovery purposes</a:t>
            </a:r>
          </a:p>
          <a:p>
            <a:r>
              <a:rPr lang="en-US" sz="2000" dirty="0" smtClean="0"/>
              <a:t>Measure and plot distances between alpha carbons of certain residues </a:t>
            </a:r>
            <a:r>
              <a:rPr lang="pt-BR" sz="2000" dirty="0"/>
              <a:t>(G173-H308, G174-H369, K192-E213 vs. E218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Install and start learning how to use electrostatics </a:t>
            </a:r>
            <a:r>
              <a:rPr lang="pt-BR" sz="2000" dirty="0"/>
              <a:t> </a:t>
            </a:r>
            <a:r>
              <a:rPr lang="pt-BR" sz="2000" dirty="0" smtClean="0"/>
              <a:t>plugin DeIEE in VMD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800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e-a.akamaihd.net/hphotos-ak-ash4/998360_10151457635381339_91796950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37976" cy="3515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bcdn-sphotos-g-a.akamaihd.net/hphotos-ak-prn1/1044788_10151680259327048_68657605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1" y="3515360"/>
            <a:ext cx="5013959" cy="3342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3" y="3865375"/>
            <a:ext cx="5310389" cy="299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4" name="Picture 10" descr="https://fbcdn-sphotos-b-a.akamaihd.net/hphotos-ak-ash3/9039_10151457635416339_1927015628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24" y="0"/>
            <a:ext cx="6237976" cy="3515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79" y="3367202"/>
            <a:ext cx="649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friends took us to a beautiful restaurant on </a:t>
            </a:r>
            <a:r>
              <a:rPr lang="en-US" dirty="0" err="1" smtClean="0"/>
              <a:t>Yangming</a:t>
            </a:r>
            <a:r>
              <a:rPr lang="en-US" dirty="0" smtClean="0"/>
              <a:t> mountain overlooking Taipei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59193" y="165136"/>
            <a:ext cx="248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Culture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fbcdn-sphotos-e-a.akamaihd.net/hphotos-ak-ash3/944444_10151459209931339_41319968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76" y="2411088"/>
            <a:ext cx="5954024" cy="44469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fbcdn-sphotos-h-a.akamaihd.net/hphotos-ak-prn1/1016058_10151450964706339_150271314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0" y="94333"/>
            <a:ext cx="5761284" cy="32407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30356" y="2226422"/>
            <a:ext cx="406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dinner – 4 different languages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127" y="3102327"/>
            <a:ext cx="472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friends took us to their favorite place to get shaved ice at </a:t>
            </a:r>
            <a:r>
              <a:rPr lang="en-US" dirty="0" err="1" smtClean="0"/>
              <a:t>Shiling</a:t>
            </a:r>
            <a:r>
              <a:rPr lang="en-US" dirty="0" smtClean="0"/>
              <a:t> night market</a:t>
            </a:r>
            <a:endParaRPr lang="en-US" dirty="0"/>
          </a:p>
        </p:txBody>
      </p:sp>
      <p:pic>
        <p:nvPicPr>
          <p:cNvPr id="2050" name="Picture 2" descr="https://fbcdn-sphotos-f-a.akamaihd.net/hphotos-ak-frc1/1001510_10151457637301339_1076779980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61" y="3943317"/>
            <a:ext cx="2176904" cy="29146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cdn-sphotos-d-a.akamaihd.net/hphotos-ak-ash4/296177_10151450964721339_867307425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71" y="-16247"/>
            <a:ext cx="2703745" cy="2019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bcdn-sphotos-f-a.akamaihd.net/hphotos-ak-ash3/6195_10151450964711339_1605166112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59" y="4473738"/>
            <a:ext cx="3153259" cy="2355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bcdn-sphotos-e-a.akamaihd.net/hphotos-ak-ash3/1010916_10151450964891339_711183822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63" y="0"/>
            <a:ext cx="2681992" cy="20031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UCSD (University of California San Diego)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Rommie</a:t>
            </a:r>
            <a:r>
              <a:rPr lang="en-US" dirty="0" smtClean="0"/>
              <a:t> </a:t>
            </a:r>
            <a:r>
              <a:rPr lang="en-US" dirty="0" err="1" smtClean="0"/>
              <a:t>Amaro</a:t>
            </a:r>
            <a:endParaRPr lang="en-US" dirty="0"/>
          </a:p>
          <a:p>
            <a:pPr lvl="1"/>
            <a:r>
              <a:rPr lang="en-US" dirty="0" smtClean="0"/>
              <a:t>Dr. 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 lvl="1"/>
            <a:r>
              <a:rPr lang="en-US" dirty="0" smtClean="0"/>
              <a:t>Dr. 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lvl="1"/>
            <a:r>
              <a:rPr lang="en-US" dirty="0" smtClean="0"/>
              <a:t>Teri </a:t>
            </a:r>
            <a:r>
              <a:rPr lang="en-US" dirty="0" err="1" smtClean="0"/>
              <a:t>Simas</a:t>
            </a:r>
            <a:endParaRPr lang="en-US" dirty="0" smtClean="0"/>
          </a:p>
          <a:p>
            <a:r>
              <a:rPr lang="en-US" dirty="0" smtClean="0"/>
              <a:t>NTU (National Taiwan University)</a:t>
            </a:r>
          </a:p>
          <a:p>
            <a:pPr lvl="1"/>
            <a:r>
              <a:rPr lang="en-US" dirty="0"/>
              <a:t>Dr. Jung-</a:t>
            </a:r>
            <a:r>
              <a:rPr lang="en-US" dirty="0" err="1"/>
              <a:t>Hsin</a:t>
            </a:r>
            <a:r>
              <a:rPr lang="en-US" dirty="0"/>
              <a:t> </a:t>
            </a:r>
            <a:r>
              <a:rPr lang="en-US" dirty="0" smtClean="0"/>
              <a:t>Lin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Julia Brown Undergraduate Research Scholarship</a:t>
            </a:r>
          </a:p>
        </p:txBody>
      </p:sp>
    </p:spTree>
    <p:extLst>
      <p:ext uri="{BB962C8B-B14F-4D97-AF65-F5344CB8AC3E}">
        <p14:creationId xmlns:p14="http://schemas.microsoft.com/office/powerpoint/2010/main" val="261512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708</TotalTime>
  <Words>271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Structure Investigation of Fam20C, A Golgi Casein Kinase</vt:lpstr>
      <vt:lpstr>Progress</vt:lpstr>
      <vt:lpstr>RMSD Visualizer Tool</vt:lpstr>
      <vt:lpstr>Bond lengths between Lys192-Glu213</vt:lpstr>
      <vt:lpstr>Bond lengths between Lys192-Glu218</vt:lpstr>
      <vt:lpstr>Goals for the Next Week</vt:lpstr>
      <vt:lpstr>PowerPoint Presentation</vt:lpstr>
      <vt:lpstr>PowerPoint Presentation</vt:lpstr>
      <vt:lpstr>Acknowledgments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Grubner</dc:creator>
  <cp:lastModifiedBy>Sharon Grubner</cp:lastModifiedBy>
  <cp:revision>18</cp:revision>
  <dcterms:created xsi:type="dcterms:W3CDTF">2013-07-02T16:00:18Z</dcterms:created>
  <dcterms:modified xsi:type="dcterms:W3CDTF">2013-07-09T14:29:00Z</dcterms:modified>
</cp:coreProperties>
</file>