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7" r:id="rId2"/>
    <p:sldId id="258" r:id="rId3"/>
    <p:sldId id="269" r:id="rId4"/>
    <p:sldId id="270" r:id="rId5"/>
    <p:sldId id="271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99E9-D97B-4D4D-956C-0AE9C5055D3A}" type="datetimeFigureOut">
              <a:rPr lang="en-US" smtClean="0">
                <a:solidFill>
                  <a:prstClr val="black"/>
                </a:solidFill>
              </a:rPr>
              <a:pPr/>
              <a:t>7/10/2013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A531-DFF0-46E3-A2AA-AD01DC4ACF7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831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99E9-D97B-4D4D-956C-0AE9C5055D3A}" type="datetimeFigureOut">
              <a:rPr lang="en-US" smtClean="0">
                <a:solidFill>
                  <a:prstClr val="black"/>
                </a:solidFill>
              </a:rPr>
              <a:pPr/>
              <a:t>7/10/2013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A531-DFF0-46E3-A2AA-AD01DC4ACF7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785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99E9-D97B-4D4D-956C-0AE9C5055D3A}" type="datetimeFigureOut">
              <a:rPr lang="en-US" smtClean="0">
                <a:solidFill>
                  <a:prstClr val="black"/>
                </a:solidFill>
              </a:rPr>
              <a:pPr/>
              <a:t>7/10/2013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A531-DFF0-46E3-A2AA-AD01DC4ACF7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45044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99E9-D97B-4D4D-956C-0AE9C5055D3A}" type="datetimeFigureOut">
              <a:rPr lang="en-US" smtClean="0">
                <a:solidFill>
                  <a:prstClr val="black"/>
                </a:solidFill>
              </a:rPr>
              <a:pPr/>
              <a:t>7/10/2013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A531-DFF0-46E3-A2AA-AD01DC4ACF7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516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99E9-D97B-4D4D-956C-0AE9C5055D3A}" type="datetimeFigureOut">
              <a:rPr lang="en-US" smtClean="0">
                <a:solidFill>
                  <a:prstClr val="black"/>
                </a:solidFill>
              </a:rPr>
              <a:pPr/>
              <a:t>7/10/2013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A531-DFF0-46E3-A2AA-AD01DC4ACF7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53789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99E9-D97B-4D4D-956C-0AE9C5055D3A}" type="datetimeFigureOut">
              <a:rPr lang="en-US" smtClean="0">
                <a:solidFill>
                  <a:prstClr val="black"/>
                </a:solidFill>
              </a:rPr>
              <a:pPr/>
              <a:t>7/10/2013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A531-DFF0-46E3-A2AA-AD01DC4ACF7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1100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99E9-D97B-4D4D-956C-0AE9C5055D3A}" type="datetimeFigureOut">
              <a:rPr lang="en-US" smtClean="0">
                <a:solidFill>
                  <a:prstClr val="black"/>
                </a:solidFill>
              </a:rPr>
              <a:pPr/>
              <a:t>7/10/2013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A531-DFF0-46E3-A2AA-AD01DC4ACF7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9395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99E9-D97B-4D4D-956C-0AE9C5055D3A}" type="datetimeFigureOut">
              <a:rPr lang="en-US" smtClean="0">
                <a:solidFill>
                  <a:prstClr val="black"/>
                </a:solidFill>
              </a:rPr>
              <a:pPr/>
              <a:t>7/10/2013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A531-DFF0-46E3-A2AA-AD01DC4ACF7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770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99E9-D97B-4D4D-956C-0AE9C5055D3A}" type="datetimeFigureOut">
              <a:rPr lang="en-US" smtClean="0">
                <a:solidFill>
                  <a:prstClr val="black"/>
                </a:solidFill>
              </a:rPr>
              <a:pPr/>
              <a:t>7/10/2013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A531-DFF0-46E3-A2AA-AD01DC4ACF7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4097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99E9-D97B-4D4D-956C-0AE9C5055D3A}" type="datetimeFigureOut">
              <a:rPr lang="en-US" smtClean="0">
                <a:solidFill>
                  <a:prstClr val="black"/>
                </a:solidFill>
              </a:rPr>
              <a:pPr/>
              <a:t>7/10/2013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A531-DFF0-46E3-A2AA-AD01DC4ACF7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77575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99E9-D97B-4D4D-956C-0AE9C5055D3A}" type="datetimeFigureOut">
              <a:rPr lang="en-US" smtClean="0">
                <a:solidFill>
                  <a:prstClr val="black"/>
                </a:solidFill>
              </a:rPr>
              <a:pPr/>
              <a:t>7/10/2013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A531-DFF0-46E3-A2AA-AD01DC4ACF7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21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99E9-D97B-4D4D-956C-0AE9C5055D3A}" type="datetimeFigureOut">
              <a:rPr lang="en-US" smtClean="0">
                <a:solidFill>
                  <a:prstClr val="black"/>
                </a:solidFill>
              </a:rPr>
              <a:pPr/>
              <a:t>7/10/2013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A531-DFF0-46E3-A2AA-AD01DC4ACF7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539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99E9-D97B-4D4D-956C-0AE9C5055D3A}" type="datetimeFigureOut">
              <a:rPr lang="en-US" smtClean="0">
                <a:solidFill>
                  <a:prstClr val="black"/>
                </a:solidFill>
              </a:rPr>
              <a:pPr/>
              <a:t>7/10/2013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A531-DFF0-46E3-A2AA-AD01DC4ACF7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4442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99E9-D97B-4D4D-956C-0AE9C5055D3A}" type="datetimeFigureOut">
              <a:rPr lang="en-US" smtClean="0">
                <a:solidFill>
                  <a:prstClr val="black"/>
                </a:solidFill>
              </a:rPr>
              <a:pPr/>
              <a:t>7/10/2013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A531-DFF0-46E3-A2AA-AD01DC4ACF7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7975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99E9-D97B-4D4D-956C-0AE9C5055D3A}" type="datetimeFigureOut">
              <a:rPr lang="en-US" smtClean="0">
                <a:solidFill>
                  <a:prstClr val="black"/>
                </a:solidFill>
              </a:rPr>
              <a:pPr/>
              <a:t>7/10/2013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A531-DFF0-46E3-A2AA-AD01DC4ACF7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644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99E9-D97B-4D4D-956C-0AE9C5055D3A}" type="datetimeFigureOut">
              <a:rPr lang="en-US" smtClean="0">
                <a:solidFill>
                  <a:prstClr val="black"/>
                </a:solidFill>
              </a:rPr>
              <a:pPr/>
              <a:t>7/10/2013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A531-DFF0-46E3-A2AA-AD01DC4ACF7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6854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299E9-D97B-4D4D-956C-0AE9C5055D3A}" type="datetimeFigureOut">
              <a:rPr lang="en-US" smtClean="0">
                <a:solidFill>
                  <a:prstClr val="black"/>
                </a:solidFill>
              </a:rPr>
              <a:pPr/>
              <a:t>7/10/2013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618A531-DFF0-46E3-A2AA-AD01DC4ACF7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850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Structure Investigation of Fam20C, A Golgi Casein Kinase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770418"/>
          </a:xfrm>
        </p:spPr>
        <p:txBody>
          <a:bodyPr>
            <a:noAutofit/>
          </a:bodyPr>
          <a:lstStyle/>
          <a:p>
            <a:r>
              <a:rPr lang="en-US" sz="1600" dirty="0" smtClean="0"/>
              <a:t>Sharon Grubner</a:t>
            </a:r>
          </a:p>
          <a:p>
            <a:endParaRPr lang="en-US" sz="1600" dirty="0" smtClean="0"/>
          </a:p>
          <a:p>
            <a:r>
              <a:rPr lang="en-US" sz="1600" dirty="0" smtClean="0"/>
              <a:t>National Taiwan University</a:t>
            </a:r>
          </a:p>
          <a:p>
            <a:r>
              <a:rPr lang="en-US" sz="1600" dirty="0" smtClean="0"/>
              <a:t> Third Weekly report – July 10</a:t>
            </a:r>
            <a:r>
              <a:rPr lang="en-US" sz="1600" baseline="30000" dirty="0" smtClean="0"/>
              <a:t>th</a:t>
            </a:r>
            <a:r>
              <a:rPr lang="en-US" sz="1600" dirty="0" smtClean="0"/>
              <a:t>, 2013</a:t>
            </a:r>
          </a:p>
        </p:txBody>
      </p:sp>
    </p:spTree>
    <p:extLst>
      <p:ext uri="{BB962C8B-B14F-4D97-AF65-F5344CB8AC3E}">
        <p14:creationId xmlns:p14="http://schemas.microsoft.com/office/powerpoint/2010/main" xmlns="" val="130682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Progress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1493950"/>
            <a:ext cx="9498632" cy="4778062"/>
          </a:xfrm>
        </p:spPr>
        <p:txBody>
          <a:bodyPr>
            <a:noAutofit/>
          </a:bodyPr>
          <a:lstStyle/>
          <a:p>
            <a:r>
              <a:rPr lang="en-US" sz="2000" dirty="0" smtClean="0"/>
              <a:t>First free dynamics simulation was completed today!</a:t>
            </a:r>
          </a:p>
          <a:p>
            <a:r>
              <a:rPr lang="en-US" sz="2000" dirty="0" smtClean="0"/>
              <a:t>Learned how to use RMSD Visualizer in VMD</a:t>
            </a:r>
          </a:p>
          <a:p>
            <a:pPr lvl="1"/>
            <a:r>
              <a:rPr lang="en-US" sz="1800" dirty="0" smtClean="0"/>
              <a:t>Select specific ranges of residues</a:t>
            </a:r>
          </a:p>
          <a:p>
            <a:pPr lvl="1"/>
            <a:r>
              <a:rPr lang="en-US" sz="1800" dirty="0" smtClean="0"/>
              <a:t>Edit and analyze RMSD plots of bond interactions</a:t>
            </a:r>
          </a:p>
          <a:p>
            <a:r>
              <a:rPr lang="en-US" sz="2000" dirty="0" smtClean="0"/>
              <a:t>Learned how to use </a:t>
            </a:r>
            <a:r>
              <a:rPr lang="en-US" sz="2000" dirty="0" err="1" smtClean="0"/>
              <a:t>VolMap</a:t>
            </a:r>
            <a:r>
              <a:rPr lang="en-US" sz="2000" dirty="0" smtClean="0"/>
              <a:t> Tool in VMD</a:t>
            </a:r>
          </a:p>
          <a:p>
            <a:pPr lvl="1"/>
            <a:r>
              <a:rPr lang="en-US" sz="1800" dirty="0"/>
              <a:t>L</a:t>
            </a:r>
            <a:r>
              <a:rPr lang="en-US" sz="1800" dirty="0" smtClean="0"/>
              <a:t>ooking at the percentage of water molecules present inside the ATP binding pocket</a:t>
            </a:r>
          </a:p>
          <a:p>
            <a:r>
              <a:rPr lang="en-US" sz="2000" dirty="0" smtClean="0"/>
              <a:t>Clustering</a:t>
            </a:r>
          </a:p>
          <a:p>
            <a:pPr lvl="1"/>
            <a:r>
              <a:rPr lang="en-US" sz="1800" dirty="0" smtClean="0"/>
              <a:t>Learned about clustering</a:t>
            </a:r>
          </a:p>
          <a:p>
            <a:pPr lvl="1"/>
            <a:r>
              <a:rPr lang="en-US" sz="1800" dirty="0"/>
              <a:t>P</a:t>
            </a:r>
            <a:r>
              <a:rPr lang="en-US" sz="1800" dirty="0" smtClean="0"/>
              <a:t>racticed preparing the trajectory files and using GROMACS clustering- still having issues, will continue working on it next week</a:t>
            </a:r>
          </a:p>
          <a:p>
            <a:r>
              <a:rPr lang="en-US" sz="2000" dirty="0" smtClean="0"/>
              <a:t>My </a:t>
            </a:r>
            <a:r>
              <a:rPr lang="en-US" sz="2000" dirty="0" smtClean="0"/>
              <a:t>progress is being updated on a daily basis and shared with my mentors on </a:t>
            </a:r>
            <a:r>
              <a:rPr lang="en-US" sz="2000" dirty="0" err="1" smtClean="0"/>
              <a:t>Evernote</a:t>
            </a:r>
            <a:r>
              <a:rPr lang="en-US" sz="2000" dirty="0" smtClean="0"/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40937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5291"/>
            <a:ext cx="8596668" cy="50030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Repeat and implement some of the analysis tools I have learned how to use in the past couple of weeks, on the first final free dynamics simulation which was just completed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Watch the motion of various loops within Fam20C structure (K171-178, A300-306)</a:t>
            </a:r>
          </a:p>
          <a:p>
            <a:pPr lvl="1"/>
            <a:r>
              <a:rPr lang="en-US" dirty="0" smtClean="0"/>
              <a:t>Quantitative analysis – RMSD Visualizer Tool</a:t>
            </a:r>
          </a:p>
          <a:p>
            <a:pPr lvl="1"/>
            <a:r>
              <a:rPr lang="en-US" dirty="0" smtClean="0"/>
              <a:t>Qualitative analysis- watch trajectory and draw conclusions for drug discovery purposes</a:t>
            </a:r>
          </a:p>
          <a:p>
            <a:pPr lvl="1"/>
            <a:r>
              <a:rPr lang="en-US" dirty="0"/>
              <a:t>Analyze the </a:t>
            </a:r>
            <a:r>
              <a:rPr lang="en-US" dirty="0" smtClean="0"/>
              <a:t>distance between alpha carbons </a:t>
            </a:r>
            <a:r>
              <a:rPr lang="en-US" dirty="0"/>
              <a:t>to analyze larger </a:t>
            </a:r>
            <a:r>
              <a:rPr lang="en-US" dirty="0" smtClean="0"/>
              <a:t>motions of </a:t>
            </a:r>
            <a:r>
              <a:rPr lang="en-US" dirty="0" smtClean="0"/>
              <a:t>P-loop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Start to measure and plot distances of salt bridge interactions between certain residues, throughout the </a:t>
            </a:r>
            <a:r>
              <a:rPr lang="en-US" dirty="0" smtClean="0"/>
              <a:t>simulation</a:t>
            </a:r>
          </a:p>
          <a:p>
            <a:endParaRPr lang="en-US" dirty="0" smtClean="0"/>
          </a:p>
          <a:p>
            <a:r>
              <a:rPr lang="en-US" dirty="0" smtClean="0"/>
              <a:t>Fix clustering tool errors</a:t>
            </a:r>
          </a:p>
        </p:txBody>
      </p:sp>
    </p:spTree>
    <p:extLst>
      <p:ext uri="{BB962C8B-B14F-4D97-AF65-F5344CB8AC3E}">
        <p14:creationId xmlns:p14="http://schemas.microsoft.com/office/powerpoint/2010/main" xmlns="" val="358380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058" y="39999"/>
            <a:ext cx="8596668" cy="1320800"/>
          </a:xfrm>
        </p:spPr>
        <p:txBody>
          <a:bodyPr/>
          <a:lstStyle/>
          <a:p>
            <a:r>
              <a:rPr lang="en-US" dirty="0" smtClean="0"/>
              <a:t>Culture</a:t>
            </a:r>
            <a:endParaRPr lang="en-US" dirty="0"/>
          </a:p>
        </p:txBody>
      </p:sp>
      <p:pic>
        <p:nvPicPr>
          <p:cNvPr id="1032" name="Picture 8" descr="https://fbcdn-sphotos-g-a.akamaihd.net/hphotos-ak-frc3/971680_10151467970911339_1690925034_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1" y="4783827"/>
            <a:ext cx="9144000" cy="20574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fbcdn-sphotos-d-a.akamaihd.net/hphotos-ak-ash4/1011293_10151466683066339_2130104674_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385574"/>
            <a:ext cx="4649273" cy="347242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fbcdn-sphotos-a-a.akamaihd.net/hphotos-ak-ash4/1045105_10151466679596339_718177981_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888641"/>
            <a:ext cx="2006026" cy="268589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s://fbcdn-sphotos-h-a.akamaihd.net/hphotos-ak-ash4/1004616_10151467972696339_1800778432_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8021" y="-69047"/>
            <a:ext cx="5482503" cy="364358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49271" y="3711905"/>
            <a:ext cx="3319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Had a great day with good friends at </a:t>
            </a:r>
            <a:r>
              <a:rPr lang="en-US" dirty="0" err="1" smtClean="0"/>
              <a:t>Jiufen</a:t>
            </a:r>
            <a:endParaRPr lang="en-US" dirty="0"/>
          </a:p>
        </p:txBody>
      </p:sp>
      <p:pic>
        <p:nvPicPr>
          <p:cNvPr id="1036" name="Picture 12" descr="https://fbcdn-sphotos-f-a.akamaihd.net/hphotos-ak-ash4/998188_10151466683241339_1637457348_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83180" y="-51517"/>
            <a:ext cx="4947458" cy="369513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fbcdn-sphotos-b-a.akamaihd.net/hphotos-ak-ash4/1045051_10151466683411339_216984003_n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527806" y="2920963"/>
            <a:ext cx="1664196" cy="222821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fbcdn-sphotos-c-a.akamaihd.net/hphotos-ak-prn2/971840_10151466679686339_848525245_n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21092" y="3106418"/>
            <a:ext cx="2754906" cy="205757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761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s://fbcdn-sphotos-a-a.akamaihd.net/hphotos-ak-ash4/1000486_10151466683196339_1271263118_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4337846"/>
            <a:ext cx="3374265" cy="252015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3483308"/>
            <a:ext cx="4362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Jiufen</a:t>
            </a:r>
            <a:r>
              <a:rPr lang="en-US" dirty="0" smtClean="0"/>
              <a:t> famous desert- sweet potato and yam dumplings with brown-sugar and ice</a:t>
            </a:r>
            <a:endParaRPr lang="en-US" dirty="0"/>
          </a:p>
        </p:txBody>
      </p:sp>
      <p:pic>
        <p:nvPicPr>
          <p:cNvPr id="2050" name="Picture 2" descr="https://fbcdn-sphotos-h-a.akamaihd.net/hphotos-ak-ash3/946268_10151467970591339_1513741158_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34907" y="1806573"/>
            <a:ext cx="3357094" cy="505142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796530" y="635850"/>
            <a:ext cx="2395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Gold Museum at </a:t>
            </a:r>
            <a:r>
              <a:rPr lang="en-US" dirty="0" err="1" smtClean="0"/>
              <a:t>Jiufen</a:t>
            </a:r>
            <a:r>
              <a:rPr lang="en-US" dirty="0" smtClean="0"/>
              <a:t>- a town used as inspiration for the movie Spirited Away</a:t>
            </a:r>
            <a:endParaRPr lang="en-US" dirty="0"/>
          </a:p>
        </p:txBody>
      </p:sp>
      <p:pic>
        <p:nvPicPr>
          <p:cNvPr id="2052" name="Picture 4" descr="https://fbcdn-sphotos-b-a.akamaihd.net/hphotos-ak-prn1/1044084_10151467972366339_395172450_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58353" y="3722914"/>
            <a:ext cx="5563185" cy="313508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fbcdn-sphotos-h-a.akamaihd.net/hphotos-ak-prn1/933876_10151467972296339_1430800265_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10057" y="2301064"/>
            <a:ext cx="3827073" cy="252347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fbcdn-sphotos-h-a.akamaihd.net/hphotos-ak-ash3/544395_10151466679346339_892001802_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7245" y="-49968"/>
            <a:ext cx="4280152" cy="319673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-64396" y="3024085"/>
            <a:ext cx="4270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Longshan</a:t>
            </a:r>
            <a:r>
              <a:rPr lang="en-US" dirty="0" smtClean="0"/>
              <a:t> temple</a:t>
            </a:r>
            <a:endParaRPr lang="en-US" dirty="0"/>
          </a:p>
        </p:txBody>
      </p:sp>
      <p:pic>
        <p:nvPicPr>
          <p:cNvPr id="2058" name="Picture 10" descr="https://fbcdn-sphotos-f-a.akamaihd.net/hphotos-ak-frc3/972204_10151466683016339_1601959148_n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55099" y="0"/>
            <a:ext cx="2653191" cy="198160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fbcdn-sphotos-e-a.akamaihd.net/hphotos-ak-ash4/1044231_10151466683041339_1555486803_n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10057" y="-49968"/>
            <a:ext cx="3580461" cy="267415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s://fbcdn-sphotos-f-a.akamaihd.net/hphotos-ak-ash4/1001508_10151466679511339_303648517_n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43441" y="1463766"/>
            <a:ext cx="2338078" cy="174625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2297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UCSD (University of California San Diego)</a:t>
            </a:r>
          </a:p>
          <a:p>
            <a:pPr lvl="1"/>
            <a:r>
              <a:rPr lang="en-US" dirty="0" smtClean="0"/>
              <a:t>Dr. </a:t>
            </a:r>
            <a:r>
              <a:rPr lang="en-US" dirty="0" err="1" smtClean="0"/>
              <a:t>Rommie</a:t>
            </a:r>
            <a:r>
              <a:rPr lang="en-US" dirty="0" smtClean="0"/>
              <a:t> </a:t>
            </a:r>
            <a:r>
              <a:rPr lang="en-US" dirty="0" err="1" smtClean="0"/>
              <a:t>Amaro</a:t>
            </a:r>
            <a:endParaRPr lang="en-US" dirty="0"/>
          </a:p>
          <a:p>
            <a:pPr lvl="1"/>
            <a:r>
              <a:rPr lang="en-US" dirty="0" smtClean="0"/>
              <a:t>Dr. Gabriele </a:t>
            </a:r>
            <a:r>
              <a:rPr lang="en-US" dirty="0" err="1" smtClean="0"/>
              <a:t>Wienhausen</a:t>
            </a:r>
            <a:endParaRPr lang="en-US" dirty="0" smtClean="0"/>
          </a:p>
          <a:p>
            <a:pPr lvl="1"/>
            <a:r>
              <a:rPr lang="en-US" dirty="0" smtClean="0"/>
              <a:t>Dr. Peter </a:t>
            </a:r>
            <a:r>
              <a:rPr lang="en-US" dirty="0" err="1" smtClean="0"/>
              <a:t>Arzberger</a:t>
            </a:r>
            <a:endParaRPr lang="en-US" dirty="0" smtClean="0"/>
          </a:p>
          <a:p>
            <a:pPr lvl="1"/>
            <a:r>
              <a:rPr lang="en-US" dirty="0" smtClean="0"/>
              <a:t>Teri </a:t>
            </a:r>
            <a:r>
              <a:rPr lang="en-US" dirty="0" err="1" smtClean="0"/>
              <a:t>Simas</a:t>
            </a:r>
            <a:endParaRPr lang="en-US" dirty="0" smtClean="0"/>
          </a:p>
          <a:p>
            <a:r>
              <a:rPr lang="en-US" dirty="0" smtClean="0"/>
              <a:t>NTU (National Taiwan University)</a:t>
            </a:r>
          </a:p>
          <a:p>
            <a:pPr lvl="1"/>
            <a:r>
              <a:rPr lang="en-US" dirty="0"/>
              <a:t>Dr. Jung-</a:t>
            </a:r>
            <a:r>
              <a:rPr lang="en-US" dirty="0" err="1"/>
              <a:t>Hsin</a:t>
            </a:r>
            <a:r>
              <a:rPr lang="en-US" dirty="0"/>
              <a:t> </a:t>
            </a:r>
            <a:r>
              <a:rPr lang="en-US" dirty="0" smtClean="0"/>
              <a:t>Lin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Julia Brown Undergraduate Research Scholarship</a:t>
            </a:r>
          </a:p>
        </p:txBody>
      </p:sp>
    </p:spTree>
    <p:extLst>
      <p:ext uri="{BB962C8B-B14F-4D97-AF65-F5344CB8AC3E}">
        <p14:creationId xmlns:p14="http://schemas.microsoft.com/office/powerpoint/2010/main" xmlns="" val="405235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736</TotalTime>
  <Words>287</Words>
  <Application>Microsoft Office PowerPoint</Application>
  <PresentationFormat>Custom</PresentationFormat>
  <Paragraphs>41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Facet</vt:lpstr>
      <vt:lpstr>Structure Investigation of Fam20C, A Golgi Casein Kinase</vt:lpstr>
      <vt:lpstr>Progress</vt:lpstr>
      <vt:lpstr>Goals for Next Week</vt:lpstr>
      <vt:lpstr>Culture</vt:lpstr>
      <vt:lpstr>Slide 5</vt:lpstr>
      <vt:lpstr>Acknowledgments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Sharon Grubner</dc:creator>
  <cp:lastModifiedBy>Teri Simas</cp:lastModifiedBy>
  <cp:revision>24</cp:revision>
  <dcterms:created xsi:type="dcterms:W3CDTF">2013-07-02T16:00:18Z</dcterms:created>
  <dcterms:modified xsi:type="dcterms:W3CDTF">2013-07-10T16:46:23Z</dcterms:modified>
</cp:coreProperties>
</file>