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6" r:id="rId1"/>
  </p:sld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2C95ED9-0B5F-4D84-B4BE-405957560297}" type="datetimeFigureOut">
              <a:rPr lang="en-US" smtClean="0"/>
              <a:pPr/>
              <a:t>7/2/2013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E3B9E62-B15D-4015-89D7-7DADBD5DA98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5ED9-0B5F-4D84-B4BE-405957560297}" type="datetimeFigureOut">
              <a:rPr lang="en-US" smtClean="0"/>
              <a:pPr/>
              <a:t>7/2/2013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9E62-B15D-4015-89D7-7DADBD5DA98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5ED9-0B5F-4D84-B4BE-405957560297}" type="datetimeFigureOut">
              <a:rPr lang="en-US" smtClean="0"/>
              <a:pPr/>
              <a:t>7/2/2013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9E62-B15D-4015-89D7-7DADBD5DA98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5ED9-0B5F-4D84-B4BE-405957560297}" type="datetimeFigureOut">
              <a:rPr lang="en-US" smtClean="0"/>
              <a:pPr/>
              <a:t>7/2/2013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9E62-B15D-4015-89D7-7DADBD5DA98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5ED9-0B5F-4D84-B4BE-405957560297}" type="datetimeFigureOut">
              <a:rPr lang="en-US" smtClean="0"/>
              <a:pPr/>
              <a:t>7/2/2013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9E62-B15D-4015-89D7-7DADBD5DA98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5ED9-0B5F-4D84-B4BE-405957560297}" type="datetimeFigureOut">
              <a:rPr lang="en-US" smtClean="0"/>
              <a:pPr/>
              <a:t>7/2/2013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9E62-B15D-4015-89D7-7DADBD5DA98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2C95ED9-0B5F-4D84-B4BE-405957560297}" type="datetimeFigureOut">
              <a:rPr lang="en-US" smtClean="0"/>
              <a:pPr/>
              <a:t>7/2/2013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E3B9E62-B15D-4015-89D7-7DADBD5DA9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2C95ED9-0B5F-4D84-B4BE-405957560297}" type="datetimeFigureOut">
              <a:rPr lang="en-US" smtClean="0"/>
              <a:pPr/>
              <a:t>7/2/2013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8E3B9E62-B15D-4015-89D7-7DADBD5DA98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5ED9-0B5F-4D84-B4BE-405957560297}" type="datetimeFigureOut">
              <a:rPr lang="en-US" smtClean="0"/>
              <a:pPr/>
              <a:t>7/2/2013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9E62-B15D-4015-89D7-7DADBD5DA98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5ED9-0B5F-4D84-B4BE-405957560297}" type="datetimeFigureOut">
              <a:rPr lang="en-US" smtClean="0"/>
              <a:pPr/>
              <a:t>7/2/2013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9E62-B15D-4015-89D7-7DADBD5DA98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5ED9-0B5F-4D84-B4BE-405957560297}" type="datetimeFigureOut">
              <a:rPr lang="en-US" smtClean="0"/>
              <a:pPr/>
              <a:t>7/2/2013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9E62-B15D-4015-89D7-7DADBD5DA98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2C95ED9-0B5F-4D84-B4BE-405957560297}" type="datetimeFigureOut">
              <a:rPr lang="en-US" smtClean="0"/>
              <a:pPr/>
              <a:t>7/2/2013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8E3B9E62-B15D-4015-89D7-7DADBD5DA98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Installation and Integration of Virtual Clusters onto Pragma Grid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1200" y="5715000"/>
            <a:ext cx="3352800" cy="470938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NAIST  Nara, Japan</a:t>
            </a:r>
          </a:p>
          <a:p>
            <a:r>
              <a:rPr lang="en-US" dirty="0" smtClean="0"/>
              <a:t>Kevin Lam  06/28/13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Grid computation has been used over the years to run large tests that would otherwise take a long period of time to complete. </a:t>
            </a:r>
          </a:p>
          <a:p>
            <a:r>
              <a:rPr lang="en-US" dirty="0" smtClean="0"/>
              <a:t>However, because each physical cluster (group of computers acting as a single unit) differed from the next, the results were inconsistent. </a:t>
            </a:r>
          </a:p>
          <a:p>
            <a:r>
              <a:rPr lang="en-US" dirty="0" smtClean="0"/>
              <a:t>Previous studies have shown that virtual machines (software version of a single computer) grouped into a virtual cluster would provide much more consistent results. </a:t>
            </a:r>
          </a:p>
          <a:p>
            <a:r>
              <a:rPr lang="en-US" dirty="0" smtClean="0"/>
              <a:t>By integrating the virtual cluster onto the pragma cloud, tasks such as virtual screening would be more efficient and have better results.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Week 1: Installation of OS and Creation of Virtual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Installation of Debian OS and Xen Hypervisor onto a laptop was done allowing for multiple OS synchronicity. Later, the realization was that the laptop would not support larger amounts of operating systems.</a:t>
            </a:r>
          </a:p>
          <a:p>
            <a:r>
              <a:rPr lang="en-US" dirty="0" smtClean="0"/>
              <a:t>Kernel-based Virtual Machine (KVM) seemed to be a better alternative to Xen. The architecture is more straight forward. </a:t>
            </a:r>
          </a:p>
          <a:p>
            <a:r>
              <a:rPr lang="en-US" dirty="0" smtClean="0"/>
              <a:t>Installation of CentOS 6, which has native KVM support, onto a different computer was done.</a:t>
            </a:r>
          </a:p>
          <a:p>
            <a:r>
              <a:rPr lang="en-US" dirty="0" smtClean="0"/>
              <a:t>Four virtual machines with CentOS 6 were created. Bridging and network configurations were set.</a:t>
            </a:r>
          </a:p>
          <a:p>
            <a:r>
              <a:rPr lang="en-US" dirty="0" smtClean="0"/>
              <a:t>SSH server and clients were installed on the host and nodes. It is now possible to SSH from the host to nodes without passwords or IP-addresses. </a:t>
            </a:r>
          </a:p>
          <a:p>
            <a:r>
              <a:rPr lang="en-US" dirty="0" smtClean="0"/>
              <a:t>Open MPI was installed and configured for the cluster.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Future: Near and Nearer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machine file needs to be created for the MPI to recognize each node. </a:t>
            </a:r>
          </a:p>
          <a:p>
            <a:r>
              <a:rPr lang="en-US" dirty="0" smtClean="0"/>
              <a:t>Dock needs to be installed onto each virtual machine and configured so that it works for the cluster.</a:t>
            </a:r>
          </a:p>
          <a:p>
            <a:r>
              <a:rPr lang="en-US" dirty="0" smtClean="0"/>
              <a:t>Test runs need to be done in order to verify the clusters performance. </a:t>
            </a:r>
          </a:p>
          <a:p>
            <a:r>
              <a:rPr lang="en-US" dirty="0" smtClean="0"/>
              <a:t>We should look more into integrating our virtual cluster with NAIST’s cluster, PRAGMA cloud, and, possibly, Amazon E2.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9848"/>
          </a:xfrm>
        </p:spPr>
        <p:txBody>
          <a:bodyPr/>
          <a:lstStyle/>
          <a:p>
            <a:r>
              <a:rPr lang="en-US" dirty="0" smtClean="0"/>
              <a:t>Exploring the Culture</a:t>
            </a:r>
            <a:endParaRPr lang="en-US" dirty="0"/>
          </a:p>
        </p:txBody>
      </p:sp>
      <p:pic>
        <p:nvPicPr>
          <p:cNvPr id="1032" name="Picture 8" descr="https://fbcdn-sphotos-c-a.akamaihd.net/hphotos-ak-ash4/1044289_10200724729973280_1906590644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048000"/>
            <a:ext cx="2667000" cy="3556000"/>
          </a:xfrm>
          <a:prstGeom prst="rect">
            <a:avLst/>
          </a:prstGeom>
          <a:noFill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00200"/>
            <a:ext cx="230293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3124200"/>
            <a:ext cx="2740223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65900" y="685800"/>
            <a:ext cx="3045024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5376" y="3048000"/>
            <a:ext cx="3045024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43200" y="1447800"/>
            <a:ext cx="2887133" cy="153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232</TotalTime>
  <Words>337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Urban</vt:lpstr>
      <vt:lpstr>Installation and Integration of Virtual Clusters onto Pragma Grid</vt:lpstr>
      <vt:lpstr>Overview</vt:lpstr>
      <vt:lpstr>Week 1: Installation of OS and Creation of Virtual Machines</vt:lpstr>
      <vt:lpstr>Future: Near and Nearer</vt:lpstr>
      <vt:lpstr>Exploring the Culture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 and Integration of Virtual Clusters onto Pragma Grid</dc:title>
  <dc:creator>Kevin</dc:creator>
  <cp:lastModifiedBy>Teri Simas</cp:lastModifiedBy>
  <cp:revision>26</cp:revision>
  <dcterms:created xsi:type="dcterms:W3CDTF">2013-06-27T07:27:16Z</dcterms:created>
  <dcterms:modified xsi:type="dcterms:W3CDTF">2013-07-02T15:32:21Z</dcterms:modified>
</cp:coreProperties>
</file>