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53299AC-DAA7-480A-9570-A896FE20317C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7CF5DD7-12A5-4364-B94B-FEC66DFA87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99AC-DAA7-480A-9570-A896FE20317C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5DD7-12A5-4364-B94B-FEC66DFA87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99AC-DAA7-480A-9570-A896FE20317C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5DD7-12A5-4364-B94B-FEC66DFA87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99AC-DAA7-480A-9570-A896FE20317C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5DD7-12A5-4364-B94B-FEC66DFA87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99AC-DAA7-480A-9570-A896FE20317C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5DD7-12A5-4364-B94B-FEC66DFA87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99AC-DAA7-480A-9570-A896FE20317C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5DD7-12A5-4364-B94B-FEC66DFA87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53299AC-DAA7-480A-9570-A896FE20317C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7CF5DD7-12A5-4364-B94B-FEC66DFA87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53299AC-DAA7-480A-9570-A896FE20317C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7CF5DD7-12A5-4364-B94B-FEC66DFA87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99AC-DAA7-480A-9570-A896FE20317C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5DD7-12A5-4364-B94B-FEC66DFA87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99AC-DAA7-480A-9570-A896FE20317C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5DD7-12A5-4364-B94B-FEC66DFA87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99AC-DAA7-480A-9570-A896FE20317C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5DD7-12A5-4364-B94B-FEC66DFA87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53299AC-DAA7-480A-9570-A896FE20317C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7CF5DD7-12A5-4364-B94B-FEC66DFA87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Installation and Integration of Virtual Clusters onto </a:t>
            </a:r>
            <a:r>
              <a:rPr lang="en-US" dirty="0" err="1" smtClean="0"/>
              <a:t>Pragma</a:t>
            </a:r>
            <a:r>
              <a:rPr lang="en-US" dirty="0" smtClean="0"/>
              <a:t> Grid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4600" y="5334000"/>
            <a:ext cx="2209800" cy="609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NAIST  Nara, Japan</a:t>
            </a:r>
          </a:p>
          <a:p>
            <a:r>
              <a:rPr lang="en-US" dirty="0" smtClean="0"/>
              <a:t>Kevin Lam  07/17/13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3: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This entire week was comprised of testing dock and MPI using the predetermined “Protein Binding Mode Test Set” found on Dock’s main website. </a:t>
            </a:r>
          </a:p>
          <a:p>
            <a:endParaRPr lang="en-US" dirty="0" smtClean="0"/>
          </a:p>
          <a:p>
            <a:r>
              <a:rPr lang="en-US" dirty="0" smtClean="0"/>
              <a:t>Initially</a:t>
            </a:r>
            <a:r>
              <a:rPr lang="en-US" dirty="0" smtClean="0"/>
              <a:t>, there were problems running dock6.mpi. This was caused by missing .so files such as libopen-pal.so.0. A quick copy and transfer solved the issue. </a:t>
            </a:r>
          </a:p>
          <a:p>
            <a:endParaRPr lang="en-US" dirty="0" smtClean="0"/>
          </a:p>
          <a:p>
            <a:r>
              <a:rPr lang="en-US" dirty="0" smtClean="0"/>
              <a:t>Another </a:t>
            </a:r>
            <a:r>
              <a:rPr lang="en-US" dirty="0" smtClean="0"/>
              <a:t>problem was that MPI resulted in no output. After researching, the problem seemed to be due to firewall socket issues. Even after setting up an exception, virtual machines 1 and 3 would not run when grouped. The only solution was to disable the firewall.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3: Testing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Compound 1ABE was tested using both Grid and AMBER scoring to determine energy score accuracy. Results were around +5 off from given energy score. 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order to test a large set of </a:t>
            </a:r>
            <a:r>
              <a:rPr lang="en-US" dirty="0" err="1" smtClean="0"/>
              <a:t>ligands</a:t>
            </a:r>
            <a:r>
              <a:rPr lang="en-US" dirty="0" smtClean="0"/>
              <a:t> from the database, the input file needed to be configured so that Dock would run continuously. Each #_top.mol2 file was appended and combined together using a for loop command. 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problem came up where Dock6.mpi would not evenly distribute processes between the virtual machines.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Up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issue would be to determine why dock6.mpi doesn’t distribute tasks because the machines are currently repeating the same jobs.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firewall problem needs to be fixed before it can be put onto public clusters. 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no other problems come up, the virtual cluster can be integrated into NAIST clusters.  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9848"/>
          </a:xfrm>
        </p:spPr>
        <p:txBody>
          <a:bodyPr/>
          <a:lstStyle/>
          <a:p>
            <a:r>
              <a:rPr lang="en-US" dirty="0" smtClean="0"/>
              <a:t>Exploring the Culture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1600200"/>
            <a:ext cx="3251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505200"/>
            <a:ext cx="304502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1600200"/>
            <a:ext cx="2537519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3581400"/>
            <a:ext cx="294352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24600" y="1524000"/>
            <a:ext cx="2639021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2498" y="3581400"/>
            <a:ext cx="253752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 would like to thank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Dr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Haga</a:t>
            </a:r>
            <a:r>
              <a:rPr lang="en-US" dirty="0" smtClean="0">
                <a:solidFill>
                  <a:schemeClr val="tx1"/>
                </a:solidFill>
              </a:rPr>
              <a:t> for guiding us through this program. 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Professor </a:t>
            </a:r>
            <a:r>
              <a:rPr lang="en-US" dirty="0" smtClean="0">
                <a:solidFill>
                  <a:schemeClr val="tx1"/>
                </a:solidFill>
              </a:rPr>
              <a:t>Ichikawa for his knowledge and assistance with clusters as well as his hospitality.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Peter </a:t>
            </a:r>
            <a:r>
              <a:rPr lang="en-US" dirty="0" err="1" smtClean="0">
                <a:solidFill>
                  <a:schemeClr val="tx1"/>
                </a:solidFill>
              </a:rPr>
              <a:t>Arzberger</a:t>
            </a:r>
            <a:r>
              <a:rPr lang="en-US" dirty="0" smtClean="0">
                <a:solidFill>
                  <a:schemeClr val="tx1"/>
                </a:solidFill>
              </a:rPr>
              <a:t>, Gabriele </a:t>
            </a:r>
            <a:r>
              <a:rPr lang="en-US" dirty="0" err="1" smtClean="0">
                <a:solidFill>
                  <a:schemeClr val="tx1"/>
                </a:solidFill>
              </a:rPr>
              <a:t>Wienhausen</a:t>
            </a:r>
            <a:r>
              <a:rPr lang="en-US" dirty="0" smtClean="0">
                <a:solidFill>
                  <a:schemeClr val="tx1"/>
                </a:solidFill>
              </a:rPr>
              <a:t>, Teri </a:t>
            </a:r>
            <a:r>
              <a:rPr lang="en-US" dirty="0" err="1" smtClean="0">
                <a:solidFill>
                  <a:schemeClr val="tx1"/>
                </a:solidFill>
              </a:rPr>
              <a:t>Simas</a:t>
            </a:r>
            <a:r>
              <a:rPr lang="en-US" dirty="0" smtClean="0">
                <a:solidFill>
                  <a:schemeClr val="tx1"/>
                </a:solidFill>
              </a:rPr>
              <a:t> and all PRIME staff for organizing this trip and making it possible.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endParaRPr lang="en-US" smtClean="0">
              <a:solidFill>
                <a:schemeClr val="tx1"/>
              </a:solidFill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mtClean="0">
                <a:solidFill>
                  <a:schemeClr val="tx1"/>
                </a:solidFill>
              </a:rPr>
              <a:t>NAIST </a:t>
            </a:r>
            <a:r>
              <a:rPr lang="en-US" dirty="0" smtClean="0">
                <a:solidFill>
                  <a:schemeClr val="tx1"/>
                </a:solidFill>
              </a:rPr>
              <a:t>and JASSO for providing the accommodations.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207</TotalTime>
  <Words>340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Urban</vt:lpstr>
      <vt:lpstr>Installation and Integration of Virtual Clusters onto Pragma Grid</vt:lpstr>
      <vt:lpstr>Week 3: Testing</vt:lpstr>
      <vt:lpstr>Week 3: Testing (Continued)</vt:lpstr>
      <vt:lpstr>Coming Up Next Week</vt:lpstr>
      <vt:lpstr>Exploring the Culture</vt:lpstr>
      <vt:lpstr>Acknowledgments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and Integration of Virtual Clusters onto Pragma Grid</dc:title>
  <dc:creator>Kevin</dc:creator>
  <cp:lastModifiedBy>Teri Simas</cp:lastModifiedBy>
  <cp:revision>13</cp:revision>
  <dcterms:created xsi:type="dcterms:W3CDTF">2013-07-16T11:29:49Z</dcterms:created>
  <dcterms:modified xsi:type="dcterms:W3CDTF">2013-07-18T17:32:14Z</dcterms:modified>
</cp:coreProperties>
</file>