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7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nautilus.net/SW/perl-on-android/" TargetMode="External"/><Relationship Id="rId2" Type="http://schemas.openxmlformats.org/officeDocument/2006/relationships/hyperlink" Target="http://code.google.com/p/perldro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staway/perl/wik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Wk5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20992" y="5035519"/>
            <a:ext cx="4107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August 2</a:t>
            </a:r>
            <a:r>
              <a:rPr lang="en-US" sz="4400" dirty="0" smtClean="0"/>
              <a:t>, </a:t>
            </a:r>
            <a:r>
              <a:rPr lang="en-US" sz="4400" dirty="0" smtClean="0"/>
              <a:t>2013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6" b="19531"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and Issues 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Reporter Manager is still an issue, I contacted </a:t>
            </a:r>
            <a:r>
              <a:rPr lang="en-US" dirty="0" err="1" smtClean="0"/>
              <a:t>Shava</a:t>
            </a:r>
            <a:r>
              <a:rPr lang="en-US" dirty="0" smtClean="0"/>
              <a:t> </a:t>
            </a:r>
            <a:r>
              <a:rPr lang="en-US" dirty="0" err="1" smtClean="0"/>
              <a:t>Smallen</a:t>
            </a:r>
            <a:r>
              <a:rPr lang="en-US" dirty="0" smtClean="0"/>
              <a:t> and she will help me providing a “trimmed down” version of the Reporter Manager which </a:t>
            </a:r>
            <a:r>
              <a:rPr lang="en-US" dirty="0" smtClean="0"/>
              <a:t>won’t have SSL.</a:t>
            </a:r>
          </a:p>
          <a:p>
            <a:r>
              <a:rPr lang="en-US" dirty="0" smtClean="0"/>
              <a:t>I read more about the Android OS architecture and since it runs on the Linux Kernel it may be possible to install Perl and the Inca libraries.</a:t>
            </a:r>
          </a:p>
          <a:p>
            <a:r>
              <a:rPr lang="en-US" dirty="0" smtClean="0"/>
              <a:t>I found several independent projects about installing Perl but I am yet to be able to install Perl on Android.</a:t>
            </a:r>
          </a:p>
          <a:p>
            <a:pPr lvl="1"/>
            <a:r>
              <a:rPr lang="en-US" dirty="0">
                <a:hlinkClick r:id="rId2"/>
              </a:rPr>
              <a:t>http://code.google.com/p/perldroid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http://www.thenautilus.net/SW/perl-on-android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https://github.com/castaway/perl/wiki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objectives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Perl on the Android device</a:t>
            </a:r>
          </a:p>
          <a:p>
            <a:r>
              <a:rPr lang="en-US" dirty="0" smtClean="0"/>
              <a:t>Install the Inca Perl Modules that </a:t>
            </a:r>
            <a:r>
              <a:rPr lang="en-US" dirty="0" err="1" smtClean="0"/>
              <a:t>Shava</a:t>
            </a:r>
            <a:r>
              <a:rPr lang="en-US" dirty="0" smtClean="0"/>
              <a:t> </a:t>
            </a:r>
            <a:r>
              <a:rPr lang="en-US" dirty="0" err="1" smtClean="0"/>
              <a:t>Smallen</a:t>
            </a:r>
            <a:r>
              <a:rPr lang="en-US" dirty="0" smtClean="0"/>
              <a:t> pointed 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XML::Namespace XML-NamespaceSupport-1.09 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XML::SAX XML-SAX-0.14 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XML::Simple XML-Simple-2.14 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Schedule::</a:t>
            </a:r>
            <a:r>
              <a:rPr lang="en-US" dirty="0" err="1"/>
              <a:t>Cron</a:t>
            </a:r>
            <a:r>
              <a:rPr lang="en-US" dirty="0"/>
              <a:t> Schedule-Cron-0.97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Module::Build Module-Build-0.2609  </a:t>
            </a:r>
            <a:r>
              <a:rPr lang="en-US" dirty="0" smtClean="0"/>
              <a:t>PERLNON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Date::</a:t>
            </a:r>
            <a:r>
              <a:rPr lang="en-US" dirty="0" err="1"/>
              <a:t>Manip</a:t>
            </a:r>
            <a:r>
              <a:rPr lang="en-US" dirty="0"/>
              <a:t> Date-Manip-5.54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Params</a:t>
            </a:r>
            <a:r>
              <a:rPr lang="en-US" dirty="0"/>
              <a:t>::Validate Params-Validate-0.91  </a:t>
            </a:r>
            <a:r>
              <a:rPr lang="en-US" dirty="0" smtClean="0"/>
              <a:t>PERLSTANDARD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URI URI-1.35  </a:t>
            </a:r>
            <a:r>
              <a:rPr lang="en-US" dirty="0" smtClean="0"/>
              <a:t>PERLSTANDARD…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Wk5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851" y="3481811"/>
            <a:ext cx="3816707" cy="286253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851" y="741873"/>
            <a:ext cx="3653251" cy="2739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869" y="1255594"/>
            <a:ext cx="3866982" cy="2900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9869" y="3957981"/>
            <a:ext cx="3866982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Sameer </a:t>
            </a:r>
            <a:r>
              <a:rPr lang="en-US" dirty="0" err="1"/>
              <a:t>Tilak</a:t>
            </a:r>
            <a:r>
              <a:rPr lang="en-US" dirty="0"/>
              <a:t>, Assistant Research Scientist Calit2, CLEOS SDSC</a:t>
            </a:r>
          </a:p>
          <a:p>
            <a:r>
              <a:rPr lang="en-US" dirty="0"/>
              <a:t>David Abramson, Director of The University of Queensland Research Computing Centre</a:t>
            </a:r>
          </a:p>
          <a:p>
            <a:r>
              <a:rPr lang="en-US" dirty="0" err="1"/>
              <a:t>Shava</a:t>
            </a:r>
            <a:r>
              <a:rPr lang="en-US" dirty="0"/>
              <a:t> </a:t>
            </a:r>
            <a:r>
              <a:rPr lang="en-US" dirty="0" err="1" smtClean="0"/>
              <a:t>Smallen</a:t>
            </a:r>
            <a:r>
              <a:rPr lang="en-US" dirty="0"/>
              <a:t>, </a:t>
            </a:r>
            <a:r>
              <a:rPr lang="en-US" dirty="0" smtClean="0"/>
              <a:t>Project </a:t>
            </a:r>
            <a:r>
              <a:rPr lang="en-US" dirty="0"/>
              <a:t>lead and developer for the Inca Grid monitoring software </a:t>
            </a:r>
            <a:r>
              <a:rPr lang="en-US" dirty="0" smtClean="0"/>
              <a:t>tool, SDSC's </a:t>
            </a:r>
            <a:r>
              <a:rPr lang="en-US" dirty="0"/>
              <a:t>PI and chair of the Performance Committee for the </a:t>
            </a:r>
            <a:r>
              <a:rPr lang="en-US" dirty="0" smtClean="0"/>
              <a:t>FutureGrid.</a:t>
            </a:r>
            <a:endParaRPr lang="en-US" dirty="0"/>
          </a:p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UCSD, Director and PI of NSF Award, Pacific Rim Experiences for Undergraduates (PRIME)</a:t>
            </a:r>
          </a:p>
          <a:p>
            <a:r>
              <a:rPr lang="en-US" dirty="0"/>
              <a:t>Peter </a:t>
            </a:r>
            <a:r>
              <a:rPr lang="en-US" dirty="0" err="1"/>
              <a:t>Arzberger</a:t>
            </a:r>
            <a:r>
              <a:rPr lang="en-US" dirty="0"/>
              <a:t>, Chair, PRAGMA Steering Committee, Principal Investigator / Director – NBCRC, co-director of PRIME</a:t>
            </a:r>
          </a:p>
          <a:p>
            <a:r>
              <a:rPr lang="en-US" dirty="0"/>
              <a:t>Teri </a:t>
            </a:r>
            <a:r>
              <a:rPr lang="en-US" dirty="0" err="1"/>
              <a:t>Simas</a:t>
            </a:r>
            <a:r>
              <a:rPr lang="en-US" dirty="0"/>
              <a:t>, PRIME Program Manager, PRAGMA Program Manager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6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294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Fabian Lema</vt:lpstr>
      <vt:lpstr>Progress and Issues to date</vt:lpstr>
      <vt:lpstr>Tentative objectives for next week</vt:lpstr>
      <vt:lpstr>Cultural Aspect</vt:lpstr>
      <vt:lpstr>Acknowledgments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Fabian Lema</cp:lastModifiedBy>
  <cp:revision>21</cp:revision>
  <dcterms:created xsi:type="dcterms:W3CDTF">2013-07-25T01:26:21Z</dcterms:created>
  <dcterms:modified xsi:type="dcterms:W3CDTF">2013-08-02T00:58:20Z</dcterms:modified>
</cp:coreProperties>
</file>