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62" r:id="rId4"/>
    <p:sldId id="263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-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4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5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9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077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46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8/12/2013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41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8/12/2013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46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180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1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3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4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2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8/12/2013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6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8/12/2013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4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8/12/2013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3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1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99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135049" y="1266940"/>
            <a:ext cx="3760779" cy="85443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Fabian Lema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Wk6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84208" y="2352860"/>
            <a:ext cx="86624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Remote Monitoring </a:t>
            </a:r>
            <a:r>
              <a:rPr lang="en-US" sz="4400" dirty="0"/>
              <a:t>o</a:t>
            </a:r>
            <a:r>
              <a:rPr lang="en-US" sz="4400" dirty="0" smtClean="0"/>
              <a:t>f Android Devices Using Inca Framework 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1339805" y="4032744"/>
            <a:ext cx="957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University </a:t>
            </a:r>
            <a:r>
              <a:rPr lang="en-US" sz="4400" dirty="0"/>
              <a:t>O</a:t>
            </a:r>
            <a:r>
              <a:rPr lang="en-US" sz="4400" dirty="0" smtClean="0"/>
              <a:t>f Queensland, Australia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6620992" y="5035519"/>
            <a:ext cx="41072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August </a:t>
            </a:r>
            <a:r>
              <a:rPr lang="en-US" sz="4400" dirty="0"/>
              <a:t>7</a:t>
            </a:r>
            <a:r>
              <a:rPr lang="en-US" sz="4400" dirty="0" smtClean="0"/>
              <a:t>, 2013</a:t>
            </a:r>
            <a:endParaRPr lang="en-US" sz="4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6" b="19531"/>
          <a:stretch/>
        </p:blipFill>
        <p:spPr>
          <a:xfrm>
            <a:off x="2153140" y="5089129"/>
            <a:ext cx="1629298" cy="7988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438" y="5089675"/>
            <a:ext cx="1631629" cy="79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</a:t>
            </a:r>
            <a:r>
              <a:rPr lang="en-US" dirty="0" smtClean="0"/>
              <a:t>and Issues to </a:t>
            </a: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list of modules that are required by the Inca Reporter Manager were installed with the exception of BSD::Resource</a:t>
            </a:r>
          </a:p>
          <a:p>
            <a:r>
              <a:rPr lang="en-US" dirty="0" smtClean="0"/>
              <a:t>With the help of Dr. Abramson’s PhD. Student, Hoang Nguyen, I was able to understand and learn many useful Linux commands, we went over several lines of code of the Inca Reporter Manager installer (Makefile.PL and the </a:t>
            </a:r>
            <a:r>
              <a:rPr lang="en-US" dirty="0" err="1" smtClean="0"/>
              <a:t>makefiles</a:t>
            </a:r>
            <a:r>
              <a:rPr lang="en-US" dirty="0" smtClean="0"/>
              <a:t> that are created when </a:t>
            </a:r>
            <a:r>
              <a:rPr lang="en-US" dirty="0" smtClean="0"/>
              <a:t>the former </a:t>
            </a:r>
            <a:r>
              <a:rPr lang="en-US" dirty="0" smtClean="0"/>
              <a:t>file is executed) to understand better the process of installation. We did the same with the modules that Inca requires.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324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and Issues to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Although </a:t>
            </a:r>
            <a:r>
              <a:rPr lang="en-US" dirty="0" err="1"/>
              <a:t>PerlDroid</a:t>
            </a:r>
            <a:r>
              <a:rPr lang="en-US" dirty="0"/>
              <a:t> has the CPAN </a:t>
            </a:r>
            <a:r>
              <a:rPr lang="en-US" dirty="0" smtClean="0"/>
              <a:t>capabilities, all the attempts to install Perl </a:t>
            </a:r>
            <a:r>
              <a:rPr lang="en-US" dirty="0"/>
              <a:t>modules from within Android proved to be </a:t>
            </a:r>
            <a:r>
              <a:rPr lang="en-US" dirty="0" smtClean="0"/>
              <a:t>futile. </a:t>
            </a:r>
            <a:r>
              <a:rPr lang="en-US" dirty="0"/>
              <a:t>Moreover, since Android Shell is a very limited version of Bash Shell even with the added </a:t>
            </a:r>
            <a:r>
              <a:rPr lang="en-US" dirty="0" smtClean="0"/>
              <a:t>binaries, </a:t>
            </a:r>
            <a:r>
              <a:rPr lang="en-US" dirty="0"/>
              <a:t>that were obtained by installing </a:t>
            </a:r>
            <a:r>
              <a:rPr lang="en-US" dirty="0" err="1"/>
              <a:t>Busybox</a:t>
            </a:r>
            <a:r>
              <a:rPr lang="en-US" dirty="0"/>
              <a:t> after rooting the </a:t>
            </a:r>
            <a:r>
              <a:rPr lang="en-US" dirty="0" smtClean="0"/>
              <a:t>phone, </a:t>
            </a:r>
            <a:r>
              <a:rPr lang="en-US" dirty="0"/>
              <a:t>commands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$make </a:t>
            </a:r>
            <a:r>
              <a:rPr lang="en-US" dirty="0"/>
              <a:t>are nonexistent. </a:t>
            </a:r>
          </a:p>
          <a:p>
            <a:r>
              <a:rPr lang="en-US" dirty="0" smtClean="0"/>
              <a:t>To solve this I decided to install the Perl modules on my computer first, look where this files and directories were installed and then copy them to the </a:t>
            </a:r>
            <a:r>
              <a:rPr lang="en-US" dirty="0" smtClean="0"/>
              <a:t>phone’s directory: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data/data/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com.googlecode.perlforandroid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/extras/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site_perl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000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and </a:t>
            </a:r>
            <a:r>
              <a:rPr lang="en-US" dirty="0" smtClean="0"/>
              <a:t>Tentative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From empirical observation the installation of most of the modules copies directories that contain either .pm or .pod files to the local directory where Perl is </a:t>
            </a:r>
            <a:r>
              <a:rPr lang="en-US" dirty="0" smtClean="0"/>
              <a:t>installed. Since </a:t>
            </a:r>
            <a:r>
              <a:rPr lang="en-US" dirty="0"/>
              <a:t>Perl is an interpreted language no binaries are generated, so I’m assuming </a:t>
            </a:r>
            <a:r>
              <a:rPr lang="en-US" dirty="0" smtClean="0"/>
              <a:t>copying and pasting </a:t>
            </a:r>
            <a:r>
              <a:rPr lang="en-US" dirty="0"/>
              <a:t>will </a:t>
            </a:r>
            <a:r>
              <a:rPr lang="en-US" dirty="0" smtClean="0"/>
              <a:t>work.</a:t>
            </a:r>
            <a:endParaRPr lang="en-US" dirty="0"/>
          </a:p>
          <a:p>
            <a:r>
              <a:rPr lang="en-US" dirty="0" smtClean="0"/>
              <a:t>Hoang, did warn me that there might be problems since I’m compiling the modules in different architectures (Windows and Android) but so far previous compilation errors are disappearing.</a:t>
            </a:r>
          </a:p>
          <a:p>
            <a:r>
              <a:rPr lang="en-US" dirty="0" smtClean="0"/>
              <a:t>Hoang also pointed out that the installation of the Reporter Manager seems to be doing something similar, moving directories and modules around, so I installed it on a Linux VM and copied the entire folder to the phone. I will keep on working following this </a:t>
            </a:r>
            <a:r>
              <a:rPr lang="en-US" dirty="0" smtClean="0"/>
              <a:t>approach.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867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and Issues to date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37" y="1228296"/>
            <a:ext cx="4983503" cy="4951862"/>
          </a:xfrm>
        </p:spPr>
      </p:pic>
      <p:sp>
        <p:nvSpPr>
          <p:cNvPr id="5" name="TextBox 4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Wk6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440" y="1228296"/>
            <a:ext cx="5318603" cy="538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Cultural Aspect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Wk6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463" y="1588614"/>
            <a:ext cx="3059074" cy="229430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3309116" y="2096172"/>
            <a:ext cx="4060464" cy="30453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2021" y="2454078"/>
            <a:ext cx="4259421" cy="31945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1557" y="3882920"/>
            <a:ext cx="2354878" cy="176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0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Hoang </a:t>
            </a:r>
            <a:r>
              <a:rPr lang="en-US" dirty="0" err="1" smtClean="0"/>
              <a:t>Anh</a:t>
            </a:r>
            <a:r>
              <a:rPr lang="en-US" dirty="0" smtClean="0"/>
              <a:t> Nguyen, PhD. Student</a:t>
            </a:r>
          </a:p>
          <a:p>
            <a:r>
              <a:rPr lang="en-US" dirty="0" smtClean="0"/>
              <a:t>Sameer </a:t>
            </a:r>
            <a:r>
              <a:rPr lang="en-US" dirty="0" err="1"/>
              <a:t>Tilak</a:t>
            </a:r>
            <a:r>
              <a:rPr lang="en-US" dirty="0"/>
              <a:t>, Assistant Research Scientist Calit2, CLEOS SDSC</a:t>
            </a:r>
          </a:p>
          <a:p>
            <a:r>
              <a:rPr lang="en-US" dirty="0"/>
              <a:t>David Abramson, Director of The University of Queensland Research Computing Centre</a:t>
            </a:r>
          </a:p>
          <a:p>
            <a:r>
              <a:rPr lang="en-US" dirty="0" err="1"/>
              <a:t>Shava</a:t>
            </a:r>
            <a:r>
              <a:rPr lang="en-US" dirty="0"/>
              <a:t> </a:t>
            </a:r>
            <a:r>
              <a:rPr lang="en-US" dirty="0" err="1" smtClean="0"/>
              <a:t>Smallen</a:t>
            </a:r>
            <a:r>
              <a:rPr lang="en-US" dirty="0"/>
              <a:t>, </a:t>
            </a:r>
            <a:r>
              <a:rPr lang="en-US" dirty="0" smtClean="0"/>
              <a:t>Project </a:t>
            </a:r>
            <a:r>
              <a:rPr lang="en-US" dirty="0"/>
              <a:t>lead and developer for the Inca Grid monitoring software </a:t>
            </a:r>
            <a:r>
              <a:rPr lang="en-US" dirty="0" smtClean="0"/>
              <a:t>tool, SDSC's </a:t>
            </a:r>
            <a:r>
              <a:rPr lang="en-US" dirty="0"/>
              <a:t>PI and chair of the Performance Committee for the </a:t>
            </a:r>
            <a:r>
              <a:rPr lang="en-US" dirty="0" smtClean="0"/>
              <a:t>FutureGrid.</a:t>
            </a:r>
            <a:endParaRPr lang="en-US" dirty="0"/>
          </a:p>
          <a:p>
            <a:r>
              <a:rPr lang="en-US" dirty="0"/>
              <a:t>Gabriele </a:t>
            </a:r>
            <a:r>
              <a:rPr lang="en-US" dirty="0" err="1"/>
              <a:t>Wienhausen</a:t>
            </a:r>
            <a:r>
              <a:rPr lang="en-US" dirty="0"/>
              <a:t>, Associate Dean for Education, Division of Biological Sciences, UCSD, Director and PI of NSF Award, Pacific Rim Experiences for Undergraduates (PRIME)</a:t>
            </a:r>
          </a:p>
          <a:p>
            <a:r>
              <a:rPr lang="en-US" dirty="0"/>
              <a:t>Peter </a:t>
            </a:r>
            <a:r>
              <a:rPr lang="en-US" dirty="0" err="1"/>
              <a:t>Arzberger</a:t>
            </a:r>
            <a:r>
              <a:rPr lang="en-US" dirty="0"/>
              <a:t>, Chair, PRAGMA Steering Committee, Principal Investigator / Director – NBCRC, co-director of PRIME</a:t>
            </a:r>
          </a:p>
          <a:p>
            <a:r>
              <a:rPr lang="en-US" dirty="0"/>
              <a:t>Teri </a:t>
            </a:r>
            <a:r>
              <a:rPr lang="en-US" dirty="0" err="1"/>
              <a:t>Simas</a:t>
            </a:r>
            <a:r>
              <a:rPr lang="en-US" dirty="0"/>
              <a:t>, PRIME Program Manager, PRAGMA Program </a:t>
            </a:r>
            <a:r>
              <a:rPr lang="en-US" dirty="0" smtClean="0"/>
              <a:t>Manager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26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444</TotalTime>
  <Words>481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Courier New</vt:lpstr>
      <vt:lpstr>Wingdings 3</vt:lpstr>
      <vt:lpstr>Ion</vt:lpstr>
      <vt:lpstr>Fabian Lema</vt:lpstr>
      <vt:lpstr>Progress and Issues to date</vt:lpstr>
      <vt:lpstr>Progress and Issues to date</vt:lpstr>
      <vt:lpstr>Progress and Tentative </vt:lpstr>
      <vt:lpstr>Progress and Issues to date</vt:lpstr>
      <vt:lpstr>Cultural Aspect</vt:lpstr>
      <vt:lpstr>Acknowledgments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Fabian Lema</dc:title>
  <dc:creator>Fabian Lema</dc:creator>
  <cp:lastModifiedBy>Fabian Lema</cp:lastModifiedBy>
  <cp:revision>33</cp:revision>
  <dcterms:created xsi:type="dcterms:W3CDTF">2013-07-25T01:26:21Z</dcterms:created>
  <dcterms:modified xsi:type="dcterms:W3CDTF">2013-08-12T08:38:28Z</dcterms:modified>
</cp:coreProperties>
</file>