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-1696" y="-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7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8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20992" y="5035519"/>
            <a:ext cx="441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August 14, 2013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6" b="19531"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and Issues 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Thanks to the Linux expertise of David’s PhD. Student, Hoang Nguyen, I was able to advance in some key factors of the Inca Reporter Manager Installation. </a:t>
            </a:r>
          </a:p>
          <a:p>
            <a:r>
              <a:rPr lang="en-US" dirty="0" smtClean="0"/>
              <a:t>One of the main problems was several commands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 when </a:t>
            </a:r>
            <a:r>
              <a:rPr lang="en-US" dirty="0" smtClean="0"/>
              <a:t>executing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&lt;command&gt;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To solve this with the help of the file explorer app called X-</a:t>
            </a:r>
            <a:r>
              <a:rPr lang="en-US" dirty="0" err="1" smtClean="0"/>
              <a:t>plore</a:t>
            </a:r>
            <a:r>
              <a:rPr lang="en-US" dirty="0" smtClean="0"/>
              <a:t>, the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creation of a directory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  <a:r>
              <a:rPr lang="en-US" dirty="0" smtClean="0"/>
              <a:t> directory was possible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*Note that this is only possible in rooted devices</a:t>
            </a:r>
          </a:p>
          <a:p>
            <a:pPr marL="0" indent="0">
              <a:buNone/>
            </a:pPr>
            <a:r>
              <a:rPr lang="en-US" dirty="0" smtClean="0"/>
              <a:t>    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dirty="0" smtClean="0"/>
              <a:t> directory is then linked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/system/bin/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 </a:t>
            </a:r>
            <a:r>
              <a:rPr lang="en-US" dirty="0" smtClean="0"/>
              <a:t>since this is the 	     </a:t>
            </a:r>
          </a:p>
          <a:p>
            <a:pPr marL="0" indent="0">
              <a:buNone/>
            </a:pPr>
            <a:r>
              <a:rPr lang="en-US" dirty="0" smtClean="0"/>
              <a:t>     location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 in Android. To achieve this: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$mount –o bind /system/bin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   There are still several problems to solve prior to actually run the Reporter Manager, however, the manual installation of the modules seems to be working.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324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Issues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Perl installation comes with the Encode module, which is not included in Perl for Android. I tried copying this module to the phone but it did not work. The module has some code written in C which might the problem. </a:t>
            </a:r>
          </a:p>
          <a:p>
            <a:r>
              <a:rPr lang="en-US" dirty="0" smtClean="0"/>
              <a:t>After talking to </a:t>
            </a:r>
            <a:r>
              <a:rPr lang="en-US" dirty="0" err="1" smtClean="0"/>
              <a:t>Shava</a:t>
            </a:r>
            <a:r>
              <a:rPr lang="en-US" dirty="0" smtClean="0"/>
              <a:t> </a:t>
            </a:r>
            <a:r>
              <a:rPr lang="en-US" dirty="0" err="1" smtClean="0"/>
              <a:t>Smallen</a:t>
            </a:r>
            <a:r>
              <a:rPr lang="en-US" dirty="0" smtClean="0"/>
              <a:t>, I decided to try to install Perl 5.16 on the phone and if this doesn’t work comment some lines of the Reporter Manager source code that make use of this module.</a:t>
            </a:r>
          </a:p>
          <a:p>
            <a:r>
              <a:rPr lang="en-US" dirty="0" smtClean="0"/>
              <a:t>I noticed that when the phone reboots the link and the folder /bin disappear even though the phone is rooted. This added to the inability to add Perl to $PATH seem to me to be big issues if Inca were to be implemented on the field.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6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objectives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 err="1" smtClean="0"/>
              <a:t>perl</a:t>
            </a:r>
            <a:r>
              <a:rPr lang="en-US" dirty="0" smtClean="0"/>
              <a:t>-arm- 5.16.0-14 installed on the phone.</a:t>
            </a:r>
          </a:p>
          <a:p>
            <a:r>
              <a:rPr lang="en-US" dirty="0" smtClean="0"/>
              <a:t>Continue testing the Reporter Manager’s various modules.</a:t>
            </a:r>
          </a:p>
          <a:p>
            <a:r>
              <a:rPr lang="en-US" dirty="0" smtClean="0"/>
              <a:t>Understand better the limits and capabilities of Android and </a:t>
            </a:r>
            <a:r>
              <a:rPr lang="en-US" dirty="0" err="1" smtClean="0"/>
              <a:t>Perldroid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3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404" y="1540310"/>
            <a:ext cx="3020704" cy="22655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109" y="1540310"/>
            <a:ext cx="3020704" cy="226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811430" y="2106692"/>
            <a:ext cx="4531055" cy="3398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109" y="3805838"/>
            <a:ext cx="3020704" cy="2265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403" y="3805837"/>
            <a:ext cx="3020705" cy="22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UCSD, Director and PI of NSF Award, Pacific Rim Experiences for Undergraduates (PRIME)</a:t>
            </a:r>
          </a:p>
          <a:p>
            <a:r>
              <a:rPr lang="en-US" dirty="0"/>
              <a:t>Peter </a:t>
            </a:r>
            <a:r>
              <a:rPr lang="en-US" dirty="0" err="1"/>
              <a:t>Arzberger</a:t>
            </a:r>
            <a:r>
              <a:rPr lang="en-US" dirty="0"/>
              <a:t>, Chair, PRAGMA Steering Committee, Principal Investigator / Director – NBCRC, co-director of PRIME</a:t>
            </a:r>
          </a:p>
          <a:p>
            <a:r>
              <a:rPr lang="en-US" dirty="0"/>
              <a:t>Teri </a:t>
            </a:r>
            <a:r>
              <a:rPr lang="en-US" dirty="0" err="1"/>
              <a:t>Simas</a:t>
            </a:r>
            <a:r>
              <a:rPr lang="en-US" dirty="0"/>
              <a:t>, PRIME Program Manager, PRAGMA Program </a:t>
            </a:r>
            <a:r>
              <a:rPr lang="en-US" dirty="0" smtClean="0"/>
              <a:t>Manager</a:t>
            </a:r>
          </a:p>
          <a:p>
            <a:r>
              <a:rPr lang="en-US" dirty="0"/>
              <a:t>Sameer </a:t>
            </a:r>
            <a:r>
              <a:rPr lang="en-US" dirty="0" err="1"/>
              <a:t>Tilak</a:t>
            </a:r>
            <a:r>
              <a:rPr lang="en-US" dirty="0"/>
              <a:t>, Assistant Research Scientist Calit2, CLEOS SDSC</a:t>
            </a:r>
          </a:p>
          <a:p>
            <a:r>
              <a:rPr lang="en-US" dirty="0"/>
              <a:t>David Abramson, Director of The University of Queensland Research Computing </a:t>
            </a:r>
            <a:r>
              <a:rPr lang="en-US" dirty="0" smtClean="0"/>
              <a:t>Centre</a:t>
            </a:r>
          </a:p>
          <a:p>
            <a:r>
              <a:rPr lang="en-US" dirty="0" err="1"/>
              <a:t>Shava</a:t>
            </a:r>
            <a:r>
              <a:rPr lang="en-US" dirty="0"/>
              <a:t> </a:t>
            </a:r>
            <a:r>
              <a:rPr lang="en-US" dirty="0" err="1"/>
              <a:t>Smallen</a:t>
            </a:r>
            <a:r>
              <a:rPr lang="en-US" dirty="0"/>
              <a:t>, Project lead and developer for the Inca Grid monitoring software tool, SDSC's PI and chair of the Performance Committee for the </a:t>
            </a:r>
            <a:r>
              <a:rPr lang="en-US" dirty="0" err="1"/>
              <a:t>FutureGrid</a:t>
            </a:r>
            <a:r>
              <a:rPr lang="en-US" dirty="0"/>
              <a:t>.</a:t>
            </a:r>
          </a:p>
          <a:p>
            <a:r>
              <a:rPr lang="en-US" dirty="0" smtClean="0"/>
              <a:t>Hoang </a:t>
            </a:r>
            <a:r>
              <a:rPr lang="en-US" dirty="0" err="1" smtClean="0"/>
              <a:t>Anh</a:t>
            </a:r>
            <a:r>
              <a:rPr lang="en-US" dirty="0" smtClean="0"/>
              <a:t> Nguyen, PhD. Student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68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443</Words>
  <Application>Microsoft Macintosh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Fabian Lema</vt:lpstr>
      <vt:lpstr>Progress and Issues to date</vt:lpstr>
      <vt:lpstr>Progress and Issues to date</vt:lpstr>
      <vt:lpstr>Tentative objectives for next week</vt:lpstr>
      <vt:lpstr>Cultural Aspect</vt:lpstr>
      <vt:lpstr>Acknowledgments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Teri Simas</cp:lastModifiedBy>
  <cp:revision>36</cp:revision>
  <dcterms:created xsi:type="dcterms:W3CDTF">2013-07-25T01:26:21Z</dcterms:created>
  <dcterms:modified xsi:type="dcterms:W3CDTF">2013-08-26T16:52:23Z</dcterms:modified>
</cp:coreProperties>
</file>