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62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61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444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5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791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7077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46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541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046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180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18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338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140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9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920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10/2/2013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562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10/2/2013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045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10/2/2013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535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219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3992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jimjh.com/compiling-open-source-libraries-with-android-ndk-part-2.html" TargetMode="External"/><Relationship Id="rId2" Type="http://schemas.openxmlformats.org/officeDocument/2006/relationships/hyperlink" Target="http://code.google.com/p/perldroid/wiki/Compiling516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vm-ops020.alamo.futuregrid.org:6323/" TargetMode="External"/><Relationship Id="rId2" Type="http://schemas.openxmlformats.org/officeDocument/2006/relationships/hyperlink" Target="http://vm-ops020.alamo.futuregrid.org:6324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9.png"/><Relationship Id="rId7" Type="http://schemas.openxmlformats.org/officeDocument/2006/relationships/image" Target="../media/image11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4" Type="http://schemas.microsoft.com/office/2007/relationships/hdphoto" Target="../media/hdphoto1.wdp"/><Relationship Id="rId9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135049" y="1266940"/>
            <a:ext cx="3760779" cy="854437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Fabian Lema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10419007" y="664336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Wk8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684208" y="2352860"/>
            <a:ext cx="86624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Remote Monitoring </a:t>
            </a:r>
            <a:r>
              <a:rPr lang="en-US" sz="4400" dirty="0"/>
              <a:t>o</a:t>
            </a:r>
            <a:r>
              <a:rPr lang="en-US" sz="4400" dirty="0" smtClean="0"/>
              <a:t>f Android Devices Using Inca Framework 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1339805" y="4032744"/>
            <a:ext cx="9578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University </a:t>
            </a:r>
            <a:r>
              <a:rPr lang="en-US" sz="4400" dirty="0"/>
              <a:t>O</a:t>
            </a:r>
            <a:r>
              <a:rPr lang="en-US" sz="4400" dirty="0" smtClean="0"/>
              <a:t>f Queensland, Australia</a:t>
            </a:r>
            <a:endParaRPr lang="en-US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6620992" y="5035519"/>
            <a:ext cx="44198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August 21, 2013</a:t>
            </a:r>
            <a:endParaRPr lang="en-US" sz="4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53140" y="5089129"/>
            <a:ext cx="1629298" cy="79883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2438" y="5089675"/>
            <a:ext cx="1631629" cy="79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0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</a:t>
            </a:r>
            <a:r>
              <a:rPr lang="en-US" dirty="0" smtClean="0"/>
              <a:t>to </a:t>
            </a:r>
            <a:r>
              <a:rPr lang="en-US" dirty="0"/>
              <a:t>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+mn-lt"/>
                <a:cs typeface="Courier New" panose="02070309020205020404" pitchFamily="49" charset="0"/>
              </a:rPr>
              <a:t>The compilation of Perl 5.16 for Android was accomplished by following the steps on the </a:t>
            </a:r>
            <a:r>
              <a:rPr lang="en-US" dirty="0" err="1" smtClean="0">
                <a:latin typeface="+mn-lt"/>
                <a:cs typeface="Courier New" panose="02070309020205020404" pitchFamily="49" charset="0"/>
              </a:rPr>
              <a:t>Perldroid</a:t>
            </a:r>
            <a:r>
              <a:rPr lang="en-US" dirty="0" smtClean="0">
                <a:latin typeface="+mn-lt"/>
                <a:cs typeface="Courier New" panose="02070309020205020404" pitchFamily="49" charset="0"/>
              </a:rPr>
              <a:t> Google 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code </a:t>
            </a:r>
            <a:r>
              <a:rPr lang="en-US" dirty="0" smtClean="0">
                <a:latin typeface="+mn-lt"/>
                <a:cs typeface="Courier New" panose="02070309020205020404" pitchFamily="49" charset="0"/>
              </a:rPr>
              <a:t>website </a:t>
            </a:r>
            <a:r>
              <a:rPr lang="en-US" dirty="0" smtClean="0">
                <a:latin typeface="+mn-lt"/>
                <a:cs typeface="Courier New" panose="02070309020205020404" pitchFamily="49" charset="0"/>
                <a:hlinkClick r:id="rId2"/>
              </a:rPr>
              <a:t>(click)</a:t>
            </a:r>
            <a:endParaRPr lang="en-US" dirty="0" smtClean="0">
              <a:latin typeface="+mn-lt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+mn-lt"/>
                <a:cs typeface="Courier New" panose="02070309020205020404" pitchFamily="49" charset="0"/>
              </a:rPr>
              <a:t>Perl 5.16 was copied to </a:t>
            </a:r>
            <a:r>
              <a:rPr lang="en-US" dirty="0" err="1" smtClean="0">
                <a:latin typeface="+mn-lt"/>
                <a:cs typeface="Courier New" panose="02070309020205020404" pitchFamily="49" charset="0"/>
              </a:rPr>
              <a:t>sdcard</a:t>
            </a:r>
            <a:r>
              <a:rPr lang="en-US" dirty="0" smtClean="0">
                <a:latin typeface="+mn-lt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+mn-lt"/>
                <a:cs typeface="Courier New" panose="02070309020205020404" pitchFamily="49" charset="0"/>
              </a:rPr>
              <a:t>perl</a:t>
            </a:r>
            <a:r>
              <a:rPr lang="en-US" dirty="0" smtClean="0">
                <a:latin typeface="+mn-lt"/>
                <a:cs typeface="Courier New" panose="02070309020205020404" pitchFamily="49" charset="0"/>
              </a:rPr>
              <a:t> for easy access.</a:t>
            </a:r>
          </a:p>
          <a:p>
            <a:r>
              <a:rPr lang="en-US" dirty="0" smtClean="0">
                <a:latin typeface="+mn-lt"/>
                <a:cs typeface="Courier New" panose="02070309020205020404" pitchFamily="49" charset="0"/>
              </a:rPr>
              <a:t>Compiling Perl 5.16 gave me an idea of how the Android NDK works, and with the help of Hoang Nguyen and an internet </a:t>
            </a:r>
            <a:r>
              <a:rPr lang="en-US" dirty="0" smtClean="0">
                <a:latin typeface="+mn-lt"/>
                <a:cs typeface="Courier New" panose="02070309020205020404" pitchFamily="49" charset="0"/>
                <a:hlinkClick r:id="rId3"/>
              </a:rPr>
              <a:t>resource</a:t>
            </a:r>
            <a:r>
              <a:rPr lang="en-US" dirty="0" smtClean="0">
                <a:latin typeface="+mn-lt"/>
                <a:cs typeface="Courier New" panose="02070309020205020404" pitchFamily="49" charset="0"/>
              </a:rPr>
              <a:t> I was able to cross compile the Encode module </a:t>
            </a:r>
            <a:r>
              <a:rPr lang="en-US" dirty="0" smtClean="0">
                <a:latin typeface="+mn-lt"/>
                <a:cs typeface="Courier New" panose="02070309020205020404" pitchFamily="49" charset="0"/>
              </a:rPr>
              <a:t>with the NDK </a:t>
            </a:r>
            <a:r>
              <a:rPr lang="en-US" dirty="0" err="1" smtClean="0">
                <a:latin typeface="+mn-lt"/>
                <a:cs typeface="Courier New" panose="02070309020205020404" pitchFamily="49" charset="0"/>
              </a:rPr>
              <a:t>gcc</a:t>
            </a:r>
            <a:r>
              <a:rPr lang="en-US" dirty="0" smtClean="0">
                <a:latin typeface="+mn-lt"/>
                <a:cs typeface="Courier New" panose="02070309020205020404" pitchFamily="49" charset="0"/>
              </a:rPr>
              <a:t> tool.</a:t>
            </a:r>
            <a:endParaRPr lang="en-US" dirty="0" smtClean="0">
              <a:latin typeface="+mn-lt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+mn-lt"/>
                <a:cs typeface="Courier New" panose="02070309020205020404" pitchFamily="49" charset="0"/>
              </a:rPr>
              <a:t>The Encode module was saved </a:t>
            </a:r>
            <a:r>
              <a:rPr lang="en-US" dirty="0" err="1" smtClean="0">
                <a:latin typeface="+mn-lt"/>
                <a:cs typeface="Courier New" panose="02070309020205020404" pitchFamily="49" charset="0"/>
              </a:rPr>
              <a:t>sdcard</a:t>
            </a:r>
            <a:r>
              <a:rPr lang="en-US" dirty="0" smtClean="0">
                <a:latin typeface="+mn-lt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+mn-lt"/>
                <a:cs typeface="Courier New" panose="02070309020205020404" pitchFamily="49" charset="0"/>
              </a:rPr>
              <a:t>com.googlecode.perlforandroid</a:t>
            </a:r>
            <a:r>
              <a:rPr lang="en-US" dirty="0" smtClean="0">
                <a:latin typeface="+mn-lt"/>
                <a:cs typeface="Courier New" panose="02070309020205020404" pitchFamily="49" charset="0"/>
              </a:rPr>
              <a:t>/extras/</a:t>
            </a:r>
            <a:r>
              <a:rPr lang="en-US" dirty="0" err="1" smtClean="0">
                <a:latin typeface="+mn-lt"/>
                <a:cs typeface="Courier New" panose="02070309020205020404" pitchFamily="49" charset="0"/>
              </a:rPr>
              <a:t>perl</a:t>
            </a:r>
            <a:r>
              <a:rPr lang="en-US" dirty="0" smtClean="0">
                <a:latin typeface="+mn-lt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+mn-lt"/>
                <a:cs typeface="Courier New" panose="02070309020205020404" pitchFamily="49" charset="0"/>
              </a:rPr>
              <a:t>site_perl</a:t>
            </a:r>
            <a:endParaRPr lang="en-US" dirty="0" smtClean="0">
              <a:latin typeface="+mn-lt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+mn-lt"/>
                <a:cs typeface="Courier New" panose="02070309020205020404" pitchFamily="49" charset="0"/>
              </a:rPr>
              <a:t>Added to the path 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LD_LIBRARY_PATH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=$LD_LIBRARY_PATH:/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sdcard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/lib/arm-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linux-androideabi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/CORE/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PERL5LIB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sdcard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/lib:$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PERL5LIB</a:t>
            </a:r>
          </a:p>
          <a:p>
            <a:endParaRPr lang="en-US" dirty="0" smtClean="0">
              <a:latin typeface="+mn-lt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19007" y="664336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Wk8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6324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to </a:t>
            </a:r>
            <a:r>
              <a:rPr lang="en-US" dirty="0"/>
              <a:t>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3128" y="2305965"/>
            <a:ext cx="8946541" cy="4195481"/>
          </a:xfrm>
        </p:spPr>
        <p:txBody>
          <a:bodyPr/>
          <a:lstStyle/>
          <a:p>
            <a:r>
              <a:rPr lang="en-US" dirty="0" smtClean="0"/>
              <a:t>Link: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$mount –o bind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system/bin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$mount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–o bind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 to bin/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Create the directory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on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sdcard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Type the following command: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/reporter-manager -d inca://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vm-ops020.alamo.futuregrid.org:6324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-e /bin/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-null-reporter -r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sdcard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/reporter-packages -R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/reporter-instance-manager -v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-w 1 -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android-test1 -L DEBUG -P false -a inca://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vm-ops020.alamo.futuregrid.org:6323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-l 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sdcard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/rm.log</a:t>
            </a:r>
          </a:p>
          <a:p>
            <a:pPr marL="457200" lvl="1" indent="0">
              <a:buNone/>
            </a:pPr>
            <a:r>
              <a:rPr lang="en-US" sz="2800" dirty="0" smtClean="0">
                <a:cs typeface="Courier New" panose="02070309020205020404" pitchFamily="49" charset="0"/>
              </a:rPr>
              <a:t>SUCCESS!!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19007" y="664336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Wk8</a:t>
            </a:r>
            <a:endParaRPr lang="en-US" sz="2000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50166" y="2470070"/>
            <a:ext cx="1067127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660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662519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The cellphone connected to the Inca server and provided information about the Perl version it is running.</a:t>
            </a:r>
          </a:p>
          <a:p>
            <a:r>
              <a:rPr lang="en-US" dirty="0" smtClean="0"/>
              <a:t>More testing is necessary.</a:t>
            </a:r>
          </a:p>
          <a:p>
            <a:r>
              <a:rPr lang="en-US" dirty="0" smtClean="0"/>
              <a:t>Thanks to Hoang Nguyen for helping me this past two months especially this last two weeks.</a:t>
            </a:r>
          </a:p>
          <a:p>
            <a:r>
              <a:rPr lang="en-US" dirty="0" smtClean="0"/>
              <a:t>Thanks to David and Sameer, my mentors, and thanks to everyone in PRIME for giving the opportunity to challenge myself and for allowing me to come to Australia.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19007" y="664336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Wk8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4403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Cultural Aspect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19007" y="664336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Wk8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21376" y="1438958"/>
            <a:ext cx="3787135" cy="2484492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92915" y="1438958"/>
            <a:ext cx="4242470" cy="2484492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0711" y="3639962"/>
            <a:ext cx="3610289" cy="27077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1001" y="3923450"/>
            <a:ext cx="3232304" cy="24242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6390" y="3639962"/>
            <a:ext cx="2854321" cy="21407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2670" y="1565502"/>
            <a:ext cx="2470245" cy="207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80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Gabriele </a:t>
            </a:r>
            <a:r>
              <a:rPr lang="en-US" dirty="0" err="1"/>
              <a:t>Wienhausen</a:t>
            </a:r>
            <a:r>
              <a:rPr lang="en-US" dirty="0"/>
              <a:t>, Associate Dean for Education, Division of Biological Sciences, UCSD, Director and PI of NSF Award, Pacific Rim Experiences for Undergraduates (PRIME)</a:t>
            </a:r>
          </a:p>
          <a:p>
            <a:r>
              <a:rPr lang="en-US" dirty="0"/>
              <a:t>Peter </a:t>
            </a:r>
            <a:r>
              <a:rPr lang="en-US" dirty="0" err="1"/>
              <a:t>Arzberger</a:t>
            </a:r>
            <a:r>
              <a:rPr lang="en-US" dirty="0"/>
              <a:t>, Chair, PRAGMA Steering Committee, Principal Investigator / Director – NBCRC, co-director of PRIME</a:t>
            </a:r>
          </a:p>
          <a:p>
            <a:r>
              <a:rPr lang="en-US" dirty="0"/>
              <a:t>Teri </a:t>
            </a:r>
            <a:r>
              <a:rPr lang="en-US" dirty="0" err="1"/>
              <a:t>Simas</a:t>
            </a:r>
            <a:r>
              <a:rPr lang="en-US" dirty="0"/>
              <a:t>, PRIME Program Manager, PRAGMA Program </a:t>
            </a:r>
            <a:r>
              <a:rPr lang="en-US" dirty="0" smtClean="0"/>
              <a:t>Manager</a:t>
            </a:r>
          </a:p>
          <a:p>
            <a:r>
              <a:rPr lang="en-US" dirty="0"/>
              <a:t>Sameer </a:t>
            </a:r>
            <a:r>
              <a:rPr lang="en-US" dirty="0" err="1"/>
              <a:t>Tilak</a:t>
            </a:r>
            <a:r>
              <a:rPr lang="en-US" dirty="0"/>
              <a:t>, Assistant Research Scientist Calit2, CLEOS SDSC</a:t>
            </a:r>
          </a:p>
          <a:p>
            <a:r>
              <a:rPr lang="en-US" dirty="0"/>
              <a:t>David Abramson, Director of The University of Queensland Research Computing </a:t>
            </a:r>
            <a:r>
              <a:rPr lang="en-US" dirty="0" smtClean="0"/>
              <a:t>Centre</a:t>
            </a:r>
          </a:p>
          <a:p>
            <a:r>
              <a:rPr lang="en-US" dirty="0" err="1"/>
              <a:t>Shava</a:t>
            </a:r>
            <a:r>
              <a:rPr lang="en-US" dirty="0"/>
              <a:t> </a:t>
            </a:r>
            <a:r>
              <a:rPr lang="en-US" dirty="0" err="1"/>
              <a:t>Smallen</a:t>
            </a:r>
            <a:r>
              <a:rPr lang="en-US" dirty="0"/>
              <a:t>, Project lead and developer for the Inca Grid monitoring software tool, SDSC's PI and chair of the Performance Committee for the </a:t>
            </a:r>
            <a:r>
              <a:rPr lang="en-US" dirty="0" err="1"/>
              <a:t>FutureGrid</a:t>
            </a:r>
            <a:r>
              <a:rPr lang="en-US" dirty="0"/>
              <a:t>.</a:t>
            </a:r>
          </a:p>
          <a:p>
            <a:r>
              <a:rPr lang="en-US" dirty="0" smtClean="0"/>
              <a:t>Hoang </a:t>
            </a:r>
            <a:r>
              <a:rPr lang="en-US" dirty="0" err="1" smtClean="0"/>
              <a:t>Anh</a:t>
            </a:r>
            <a:r>
              <a:rPr lang="en-US" dirty="0" smtClean="0"/>
              <a:t> Nguyen, PhD. Student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19007" y="664336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Wk8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1268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813</TotalTime>
  <Words>381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Century Gothic</vt:lpstr>
      <vt:lpstr>Courier New</vt:lpstr>
      <vt:lpstr>Wingdings</vt:lpstr>
      <vt:lpstr>Wingdings 3</vt:lpstr>
      <vt:lpstr>Ion</vt:lpstr>
      <vt:lpstr>Fabian Lema</vt:lpstr>
      <vt:lpstr>Progress to date</vt:lpstr>
      <vt:lpstr>Progress to date</vt:lpstr>
      <vt:lpstr>Further objectives</vt:lpstr>
      <vt:lpstr>Cultural Aspect</vt:lpstr>
      <vt:lpstr>Acknowledgments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Fabian Lema</dc:title>
  <dc:creator>Fabian Lema</dc:creator>
  <cp:lastModifiedBy>Fabian Lema</cp:lastModifiedBy>
  <cp:revision>56</cp:revision>
  <dcterms:created xsi:type="dcterms:W3CDTF">2013-07-25T01:26:21Z</dcterms:created>
  <dcterms:modified xsi:type="dcterms:W3CDTF">2013-10-02T21:01:50Z</dcterms:modified>
</cp:coreProperties>
</file>