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3" r:id="rId5"/>
    <p:sldId id="264"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3004" autoAdjust="0"/>
  </p:normalViewPr>
  <p:slideViewPr>
    <p:cSldViewPr>
      <p:cViewPr>
        <p:scale>
          <a:sx n="70" d="100"/>
          <a:sy n="70" d="100"/>
        </p:scale>
        <p:origin x="-1386" y="-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1B5CC1-A70F-4F64-8CD5-33428DED7906}" type="datetimeFigureOut">
              <a:rPr lang="en-US" smtClean="0"/>
              <a:pPr/>
              <a:t>7/18/2013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8ED5DE-757F-40ED-B401-79C3219D15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1B5CC1-A70F-4F64-8CD5-33428DED7906}" type="datetimeFigureOut">
              <a:rPr lang="en-US" smtClean="0"/>
              <a:pPr/>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1B5CC1-A70F-4F64-8CD5-33428DED7906}" type="datetimeFigureOut">
              <a:rPr lang="en-US" smtClean="0"/>
              <a:pPr/>
              <a:t>7/18/2013</a:t>
            </a:fld>
            <a:endParaRPr lang="en-US"/>
          </a:p>
        </p:txBody>
      </p:sp>
      <p:sp>
        <p:nvSpPr>
          <p:cNvPr id="27" name="Slide Number Placeholder 26"/>
          <p:cNvSpPr>
            <a:spLocks noGrp="1"/>
          </p:cNvSpPr>
          <p:nvPr>
            <p:ph type="sldNum" sz="quarter" idx="11"/>
          </p:nvPr>
        </p:nvSpPr>
        <p:spPr/>
        <p:txBody>
          <a:bodyPr rtlCol="0"/>
          <a:lstStyle/>
          <a:p>
            <a:fld id="{378ED5DE-757F-40ED-B401-79C3219D15F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1B5CC1-A70F-4F64-8CD5-33428DED7906}" type="datetimeFigureOut">
              <a:rPr lang="en-US" smtClean="0"/>
              <a:pPr/>
              <a:t>7/18/2013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78ED5DE-757F-40ED-B401-79C3219D1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B5CC1-A70F-4F64-8CD5-33428DED7906}" type="datetimeFigureOut">
              <a:rPr lang="en-US" smtClean="0"/>
              <a:pPr/>
              <a:t>7/18/2013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1B5CC1-A70F-4F64-8CD5-33428DED7906}" type="datetimeFigureOut">
              <a:rPr lang="en-US" smtClean="0"/>
              <a:pPr/>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1B5CC1-A70F-4F64-8CD5-33428DED7906}" type="datetimeFigureOut">
              <a:rPr lang="en-US" smtClean="0"/>
              <a:pPr/>
              <a:t>7/18/2013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78ED5DE-757F-40ED-B401-79C3219D1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3200400"/>
          </a:xfrm>
        </p:spPr>
        <p:txBody>
          <a:bodyPr>
            <a:normAutofit/>
          </a:bodyPr>
          <a:lstStyle/>
          <a:p>
            <a:r>
              <a:rPr lang="en-US" dirty="0" smtClean="0">
                <a:latin typeface="Times New Roman" pitchFamily="18" charset="0"/>
                <a:cs typeface="Times New Roman" pitchFamily="18" charset="0"/>
              </a:rPr>
              <a:t>Week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Investigation and modeling of the  Avondale Bridge in Christchurch, New Zealand</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3733800"/>
            <a:ext cx="5486400" cy="1676400"/>
          </a:xfrm>
        </p:spPr>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Erickson Nguon</a:t>
            </a:r>
          </a:p>
          <a:p>
            <a:r>
              <a:rPr lang="en-US" dirty="0" smtClean="0">
                <a:latin typeface="Times New Roman" pitchFamily="18" charset="0"/>
                <a:cs typeface="Times New Roman" pitchFamily="18" charset="0"/>
              </a:rPr>
              <a:t>University of Auckland, New Zealand</a:t>
            </a:r>
          </a:p>
          <a:p>
            <a:r>
              <a:rPr lang="en-US" smtClean="0">
                <a:latin typeface="Times New Roman" pitchFamily="18" charset="0"/>
                <a:cs typeface="Times New Roman" pitchFamily="18" charset="0"/>
              </a:rPr>
              <a:t>June 17, </a:t>
            </a:r>
            <a:r>
              <a:rPr lang="en-US" dirty="0" smtClean="0">
                <a:latin typeface="Times New Roman" pitchFamily="18" charset="0"/>
                <a:cs typeface="Times New Roman" pitchFamily="18" charset="0"/>
              </a:rPr>
              <a:t>2013</a:t>
            </a:r>
          </a:p>
          <a:p>
            <a:endParaRPr lang="en-US" dirty="0">
              <a:latin typeface="Times New Roman" pitchFamily="18" charset="0"/>
              <a:cs typeface="Times New Roman" pitchFamily="18" charset="0"/>
            </a:endParaRPr>
          </a:p>
        </p:txBody>
      </p:sp>
      <p:pic>
        <p:nvPicPr>
          <p:cNvPr id="7170" name="Picture 2" descr="http://nzresearch.org.nz/system/images/BAhbBlsHOgZmSSIpMjAxMy8wNC8yNi8xNV8xNl8zMl8xMTlfdW9hX2xvZ28uZ2lmBjoGRVQ/uoa_logo.gif"/>
          <p:cNvPicPr>
            <a:picLocks noChangeAspect="1" noChangeArrowheads="1"/>
          </p:cNvPicPr>
          <p:nvPr/>
        </p:nvPicPr>
        <p:blipFill>
          <a:blip r:embed="rId2" cstate="print"/>
          <a:srcRect/>
          <a:stretch>
            <a:fillRect/>
          </a:stretch>
        </p:blipFill>
        <p:spPr bwMode="auto">
          <a:xfrm>
            <a:off x="5715000" y="5486400"/>
            <a:ext cx="3211394" cy="1219199"/>
          </a:xfrm>
          <a:prstGeom prst="rect">
            <a:avLst/>
          </a:prstGeom>
          <a:noFill/>
        </p:spPr>
      </p:pic>
      <p:sp>
        <p:nvSpPr>
          <p:cNvPr id="7172" name="AutoShape 4"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4" name="AutoShape 6"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176" name="AutoShape 8"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7178" name="Picture 10" descr="http://maseng.ucsd.edu/imgs/jsoe_logo.png"/>
          <p:cNvPicPr>
            <a:picLocks noChangeAspect="1" noChangeArrowheads="1"/>
          </p:cNvPicPr>
          <p:nvPr/>
        </p:nvPicPr>
        <p:blipFill>
          <a:blip r:embed="rId3" cstate="print"/>
          <a:srcRect/>
          <a:stretch>
            <a:fillRect/>
          </a:stretch>
        </p:blipFill>
        <p:spPr bwMode="auto">
          <a:xfrm>
            <a:off x="5638800" y="4419600"/>
            <a:ext cx="3505200" cy="9669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a:latin typeface="Times New Roman" pitchFamily="18" charset="0"/>
                <a:cs typeface="Times New Roman" pitchFamily="18" charset="0"/>
              </a:rPr>
              <a:t> </a:t>
            </a:r>
            <a:r>
              <a:rPr lang="en-NZ" b="1" dirty="0" smtClean="0">
                <a:latin typeface="Times New Roman" pitchFamily="18" charset="0"/>
                <a:cs typeface="Times New Roman" pitchFamily="18" charset="0"/>
              </a:rPr>
              <a:t>  Project Overview</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a:bodyPr>
          <a:lstStyle/>
          <a:p>
            <a:r>
              <a:rPr lang="en-NZ" sz="2400" dirty="0">
                <a:latin typeface="Times New Roman" pitchFamily="18" charset="0"/>
                <a:cs typeface="Times New Roman" pitchFamily="18" charset="0"/>
              </a:rPr>
              <a:t>The objective of this project is to investigate and model bridges, specifically the Avondale Bridge in Christchurch. The bridge suffered severe structural damage following the 2011 Christchurch Earthquake. </a:t>
            </a:r>
            <a:endParaRPr lang="en-NZ" sz="2400" dirty="0" smtClean="0">
              <a:latin typeface="Times New Roman" pitchFamily="18" charset="0"/>
              <a:cs typeface="Times New Roman" pitchFamily="18" charset="0"/>
            </a:endParaRPr>
          </a:p>
          <a:p>
            <a:endParaRPr lang="en-NZ" sz="2400" dirty="0" smtClean="0">
              <a:latin typeface="Times New Roman" pitchFamily="18" charset="0"/>
              <a:cs typeface="Times New Roman" pitchFamily="18" charset="0"/>
            </a:endParaRPr>
          </a:p>
          <a:p>
            <a:r>
              <a:rPr lang="en-NZ" sz="2400" dirty="0" smtClean="0">
                <a:latin typeface="Times New Roman" pitchFamily="18" charset="0"/>
                <a:cs typeface="Times New Roman" pitchFamily="18" charset="0"/>
              </a:rPr>
              <a:t>To </a:t>
            </a:r>
            <a:r>
              <a:rPr lang="en-NZ" sz="2400" dirty="0" smtClean="0">
                <a:latin typeface="Times New Roman" pitchFamily="18" charset="0"/>
                <a:cs typeface="Times New Roman" pitchFamily="18" charset="0"/>
              </a:rPr>
              <a:t>create </a:t>
            </a:r>
            <a:r>
              <a:rPr lang="en-NZ" sz="2400" dirty="0">
                <a:latin typeface="Times New Roman" pitchFamily="18" charset="0"/>
                <a:cs typeface="Times New Roman" pitchFamily="18" charset="0"/>
              </a:rPr>
              <a:t>computer generated models of the bridges in SAP2000 with loadings that reflect the Christchurch Earthquake and with this model we can validate it by comparing the data from the model and the actual earthquake.</a:t>
            </a:r>
          </a:p>
          <a:p>
            <a:pPr marL="109728" indent="0">
              <a:buNone/>
            </a:pPr>
            <a:endParaRPr lang="en-NZ" sz="2400" dirty="0"/>
          </a:p>
        </p:txBody>
      </p:sp>
    </p:spTree>
    <p:extLst>
      <p:ext uri="{BB962C8B-B14F-4D97-AF65-F5344CB8AC3E}">
        <p14:creationId xmlns="" xmlns:p14="http://schemas.microsoft.com/office/powerpoint/2010/main" val="407802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Times New Roman" pitchFamily="18" charset="0"/>
                <a:cs typeface="Times New Roman" pitchFamily="18" charset="0"/>
              </a:rPr>
              <a:t>   Recent Progress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12138"/>
            <a:ext cx="8342640" cy="4821936"/>
          </a:xfrm>
        </p:spPr>
        <p:txBody>
          <a:bodyPr>
            <a:normAutofit/>
          </a:bodyPr>
          <a:lstStyle/>
          <a:p>
            <a:r>
              <a:rPr lang="en-NZ" sz="2400" dirty="0" smtClean="0">
                <a:latin typeface="Times New Roman" pitchFamily="18" charset="0"/>
                <a:cs typeface="Times New Roman" pitchFamily="18" charset="0"/>
              </a:rPr>
              <a:t>Found an efficient method for changing spring stiffness values and restraints through Excel</a:t>
            </a:r>
          </a:p>
          <a:p>
            <a:r>
              <a:rPr lang="en-NZ" sz="2400" dirty="0" smtClean="0">
                <a:latin typeface="Times New Roman" pitchFamily="18" charset="0"/>
                <a:cs typeface="Times New Roman" pitchFamily="18" charset="0"/>
              </a:rPr>
              <a:t>Defined </a:t>
            </a:r>
            <a:r>
              <a:rPr lang="en-NZ" sz="2400" dirty="0" smtClean="0">
                <a:latin typeface="Times New Roman" pitchFamily="18" charset="0"/>
                <a:cs typeface="Times New Roman" pitchFamily="18" charset="0"/>
              </a:rPr>
              <a:t>soil layers and applied peak displacements to the abutment and pile</a:t>
            </a:r>
          </a:p>
        </p:txBody>
      </p:sp>
      <p:pic>
        <p:nvPicPr>
          <p:cNvPr id="1027" name="Picture 3" descr="\\engad.foe.auckland.ac.nz\engdfs\Home\engu355\Downloads\Weekly Reports\Week 3\Displacement layer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5533" y="3429000"/>
            <a:ext cx="2358788" cy="26774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engad.foe.auckland.ac.nz\engdfs\Home\engu355\Downloads\Weekly Reports\Week 3\Excel.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38600" y="3428999"/>
            <a:ext cx="4267200" cy="258223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795534" y="6144006"/>
            <a:ext cx="23587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NZ" sz="1200" b="1" dirty="0" smtClean="0">
                <a:latin typeface="Times New Roman" pitchFamily="18" charset="0"/>
                <a:cs typeface="Times New Roman" pitchFamily="18" charset="0"/>
              </a:rPr>
              <a:t>Figure 1: Applied peak  displacements and defined soil layers  </a:t>
            </a:r>
            <a:endParaRPr lang="en-NZ" sz="1200" b="1" dirty="0">
              <a:latin typeface="Times New Roman" pitchFamily="18" charset="0"/>
              <a:cs typeface="Times New Roman" pitchFamily="18" charset="0"/>
            </a:endParaRPr>
          </a:p>
        </p:txBody>
      </p:sp>
      <p:sp>
        <p:nvSpPr>
          <p:cNvPr id="10" name="TextBox 9"/>
          <p:cNvSpPr txBox="1"/>
          <p:nvPr/>
        </p:nvSpPr>
        <p:spPr>
          <a:xfrm>
            <a:off x="4038600" y="6144006"/>
            <a:ext cx="42672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NZ" sz="1200" b="1" dirty="0" smtClean="0">
                <a:latin typeface="Times New Roman" pitchFamily="18" charset="0"/>
                <a:cs typeface="Times New Roman" pitchFamily="18" charset="0"/>
              </a:rPr>
              <a:t>Figure 2: Excel spread sheet to quickly change  many different values of the model   </a:t>
            </a:r>
            <a:endParaRPr lang="en-NZ" sz="1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010080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Times New Roman" pitchFamily="18" charset="0"/>
                <a:cs typeface="Times New Roman" pitchFamily="18" charset="0"/>
              </a:rPr>
              <a:t>   Projected Progress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a:bodyPr>
          <a:lstStyle/>
          <a:p>
            <a:r>
              <a:rPr lang="en-NZ" sz="2400" dirty="0" smtClean="0"/>
              <a:t>Meet with Liam to review my recent progress of the model bridge</a:t>
            </a:r>
          </a:p>
          <a:p>
            <a:endParaRPr lang="en-NZ" sz="2400" dirty="0" smtClean="0"/>
          </a:p>
          <a:p>
            <a:r>
              <a:rPr lang="en-NZ" sz="2400" dirty="0" smtClean="0"/>
              <a:t>Progress </a:t>
            </a:r>
            <a:r>
              <a:rPr lang="en-NZ" sz="2400" dirty="0" smtClean="0"/>
              <a:t>on modelling the north abutment of the bridge</a:t>
            </a:r>
            <a:endParaRPr lang="en-NZ" sz="2400" dirty="0"/>
          </a:p>
        </p:txBody>
      </p:sp>
    </p:spTree>
    <p:extLst>
      <p:ext uri="{BB962C8B-B14F-4D97-AF65-F5344CB8AC3E}">
        <p14:creationId xmlns="" xmlns:p14="http://schemas.microsoft.com/office/powerpoint/2010/main" val="4010080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4" y="636815"/>
            <a:ext cx="9143431" cy="720000"/>
          </a:xfrm>
        </p:spPr>
        <p:txBody>
          <a:bodyPr/>
          <a:lstStyle/>
          <a:p>
            <a:r>
              <a:rPr lang="en-NZ" b="1" dirty="0" smtClean="0">
                <a:latin typeface="Showcard Gothic" pitchFamily="82" charset="0"/>
              </a:rPr>
              <a:t>   </a:t>
            </a:r>
            <a:r>
              <a:rPr lang="en-NZ" b="1" dirty="0" err="1" smtClean="0">
                <a:latin typeface="Showcard Gothic" pitchFamily="82" charset="0"/>
              </a:rPr>
              <a:t>Rotorua</a:t>
            </a:r>
            <a:endParaRPr lang="en-NZ" b="1" dirty="0">
              <a:latin typeface="Showcard Gothic" pitchFamily="82" charset="0"/>
            </a:endParaRPr>
          </a:p>
        </p:txBody>
      </p:sp>
      <p:pic>
        <p:nvPicPr>
          <p:cNvPr id="2050" name="Picture 2" descr="\\engad.foe.auckland.ac.nz\engdfs\Home\engu355\Downloads\Photos\Week 3\P713005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360226"/>
            <a:ext cx="3510000" cy="2632276"/>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engad.foe.auckland.ac.nz\engdfs\Home\engu355\Downloads\Photos\Week 3\P713007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4155952"/>
            <a:ext cx="3510000" cy="2632277"/>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engad.foe.auckland.ac.nz\engdfs\Home\engu355\Downloads\Photos\Week 3\P7130036.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634000" y="1371600"/>
            <a:ext cx="3510000" cy="2632277"/>
          </a:xfrm>
          <a:prstGeom prst="rect">
            <a:avLst/>
          </a:prstGeom>
          <a:noFill/>
          <a:extLst>
            <a:ext uri="{909E8E84-426E-40DD-AFC4-6F175D3DCCD1}">
              <a14:hiddenFill xmlns="" xmlns:a14="http://schemas.microsoft.com/office/drawing/2010/main">
                <a:solidFill>
                  <a:srgbClr val="FFFFFF"/>
                </a:solidFill>
              </a14:hiddenFill>
            </a:ext>
          </a:extLst>
        </p:spPr>
      </p:pic>
      <p:pic>
        <p:nvPicPr>
          <p:cNvPr id="2053" name="Picture 5" descr="\\engad.foe.auckland.ac.nz\engdfs\home\engu355\Downloads\Photos\Week 3\My Camera\P7120407.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634000" y="4155952"/>
            <a:ext cx="3510000" cy="2632277"/>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0" y="1371599"/>
            <a:ext cx="1066800" cy="646331"/>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Wai-O-</a:t>
            </a:r>
            <a:r>
              <a:rPr lang="en-NZ" sz="1200" b="1" dirty="0" err="1" smtClean="0">
                <a:latin typeface="Times New Roman" pitchFamily="18" charset="0"/>
                <a:cs typeface="Times New Roman" pitchFamily="18" charset="0"/>
              </a:rPr>
              <a:t>Tapu</a:t>
            </a:r>
            <a:r>
              <a:rPr lang="en-NZ" sz="1200" b="1" dirty="0" smtClean="0">
                <a:latin typeface="Times New Roman" pitchFamily="18" charset="0"/>
                <a:cs typeface="Times New Roman" pitchFamily="18" charset="0"/>
              </a:rPr>
              <a:t/>
            </a:r>
            <a:br>
              <a:rPr lang="en-NZ" sz="1200" b="1" dirty="0" smtClean="0">
                <a:latin typeface="Times New Roman" pitchFamily="18" charset="0"/>
                <a:cs typeface="Times New Roman" pitchFamily="18" charset="0"/>
              </a:rPr>
            </a:br>
            <a:r>
              <a:rPr lang="en-NZ" sz="1200" b="1" dirty="0" smtClean="0">
                <a:latin typeface="Times New Roman" pitchFamily="18" charset="0"/>
                <a:cs typeface="Times New Roman" pitchFamily="18" charset="0"/>
              </a:rPr>
              <a:t>Thermal Park </a:t>
            </a:r>
            <a:endParaRPr lang="en-NZ" b="1" dirty="0">
              <a:latin typeface="Times New Roman" pitchFamily="18" charset="0"/>
              <a:cs typeface="Times New Roman" pitchFamily="18" charset="0"/>
            </a:endParaRPr>
          </a:p>
        </p:txBody>
      </p:sp>
      <p:sp>
        <p:nvSpPr>
          <p:cNvPr id="16" name="TextBox 15"/>
          <p:cNvSpPr txBox="1"/>
          <p:nvPr/>
        </p:nvSpPr>
        <p:spPr>
          <a:xfrm>
            <a:off x="0" y="4155952"/>
            <a:ext cx="1066800" cy="646331"/>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Bunch of deer on the side of road</a:t>
            </a:r>
            <a:endParaRPr lang="en-NZ" sz="1200" b="1" dirty="0">
              <a:latin typeface="Times New Roman" pitchFamily="18" charset="0"/>
              <a:cs typeface="Times New Roman" pitchFamily="18" charset="0"/>
            </a:endParaRPr>
          </a:p>
        </p:txBody>
      </p:sp>
      <p:sp>
        <p:nvSpPr>
          <p:cNvPr id="17" name="TextBox 16"/>
          <p:cNvSpPr txBox="1"/>
          <p:nvPr/>
        </p:nvSpPr>
        <p:spPr>
          <a:xfrm>
            <a:off x="4558101" y="1371600"/>
            <a:ext cx="1066800" cy="646331"/>
          </a:xfrm>
          <a:prstGeom prst="rect">
            <a:avLst/>
          </a:prstGeom>
          <a:noFill/>
        </p:spPr>
        <p:txBody>
          <a:bodyPr wrap="square" rtlCol="0">
            <a:spAutoFit/>
          </a:bodyPr>
          <a:lstStyle/>
          <a:p>
            <a:r>
              <a:rPr lang="en-NZ" sz="1200" b="1" dirty="0">
                <a:latin typeface="Times New Roman" pitchFamily="18" charset="0"/>
                <a:cs typeface="Times New Roman" pitchFamily="18" charset="0"/>
              </a:rPr>
              <a:t>Wai-O-</a:t>
            </a:r>
            <a:r>
              <a:rPr lang="en-NZ" sz="1200" b="1" dirty="0" err="1">
                <a:latin typeface="Times New Roman" pitchFamily="18" charset="0"/>
                <a:cs typeface="Times New Roman" pitchFamily="18" charset="0"/>
              </a:rPr>
              <a:t>Tapu</a:t>
            </a:r>
            <a:r>
              <a:rPr lang="en-NZ" sz="1200" b="1" dirty="0">
                <a:latin typeface="Times New Roman" pitchFamily="18" charset="0"/>
                <a:cs typeface="Times New Roman" pitchFamily="18" charset="0"/>
              </a:rPr>
              <a:t/>
            </a:r>
            <a:br>
              <a:rPr lang="en-NZ" sz="1200" b="1" dirty="0">
                <a:latin typeface="Times New Roman" pitchFamily="18" charset="0"/>
                <a:cs typeface="Times New Roman" pitchFamily="18" charset="0"/>
              </a:rPr>
            </a:br>
            <a:r>
              <a:rPr lang="en-NZ" sz="1200" b="1" dirty="0">
                <a:latin typeface="Times New Roman" pitchFamily="18" charset="0"/>
                <a:cs typeface="Times New Roman" pitchFamily="18" charset="0"/>
              </a:rPr>
              <a:t>Thermal Park </a:t>
            </a:r>
          </a:p>
        </p:txBody>
      </p:sp>
      <p:sp>
        <p:nvSpPr>
          <p:cNvPr id="18" name="TextBox 17"/>
          <p:cNvSpPr txBox="1"/>
          <p:nvPr/>
        </p:nvSpPr>
        <p:spPr>
          <a:xfrm>
            <a:off x="4577937" y="4155952"/>
            <a:ext cx="1066800" cy="461665"/>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Luging in Rotorua</a:t>
            </a:r>
            <a:endParaRPr lang="en-NZ" sz="1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04671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Showcard Gothic" pitchFamily="82" charset="0"/>
              </a:rPr>
              <a:t>   Tamaki Maori Village</a:t>
            </a:r>
            <a:endParaRPr lang="en-NZ" b="1" dirty="0">
              <a:latin typeface="Showcard Gothic" pitchFamily="82" charset="0"/>
            </a:endParaRPr>
          </a:p>
        </p:txBody>
      </p:sp>
      <p:pic>
        <p:nvPicPr>
          <p:cNvPr id="1026" name="Picture 2" descr="\\engad.foe.auckland.ac.nz\engdfs\Home\engu355\Downloads\Photos\Week 3\P7120024.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360226"/>
            <a:ext cx="3510000" cy="2632276"/>
          </a:xfrm>
          <a:prstGeom prst="rect">
            <a:avLst/>
          </a:prstGeom>
          <a:noFill/>
          <a:extLst>
            <a:ext uri="{909E8E84-426E-40DD-AFC4-6F175D3DCCD1}">
              <a14:hiddenFill xmlns="" xmlns:a14="http://schemas.microsoft.com/office/drawing/2010/main">
                <a:solidFill>
                  <a:srgbClr val="FFFFFF"/>
                </a:solidFill>
              </a14:hiddenFill>
            </a:ext>
          </a:extLst>
        </p:spPr>
      </p:pic>
      <p:pic>
        <p:nvPicPr>
          <p:cNvPr id="3074" name="Picture 2" descr="\\engad.foe.auckland.ac.nz\engdfs\Home\engu355\Downloads\Photos\Week 3\Tony's Camera\P7130436.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34000" y="1360226"/>
            <a:ext cx="3510000" cy="2632277"/>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engad.foe.auckland.ac.nz\engdfs\home\engu355\Downloads\Photos\Week 3\My Camera\IMG_20130713_201058_988.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634000" y="4202975"/>
            <a:ext cx="3510000" cy="1974375"/>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engad.foe.auckland.ac.nz\engdfs\home\engu355\Downloads\Photos\Week 3\My Camera\P7120028.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66800" y="4166044"/>
            <a:ext cx="3510000" cy="263227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p:cNvSpPr txBox="1"/>
          <p:nvPr/>
        </p:nvSpPr>
        <p:spPr>
          <a:xfrm>
            <a:off x="0" y="1371599"/>
            <a:ext cx="1066800" cy="830997"/>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Tamaki Maori Chief posing with Tony and I</a:t>
            </a:r>
            <a:endParaRPr lang="en-NZ" b="1" dirty="0">
              <a:latin typeface="Times New Roman" pitchFamily="18" charset="0"/>
              <a:cs typeface="Times New Roman" pitchFamily="18" charset="0"/>
            </a:endParaRPr>
          </a:p>
        </p:txBody>
      </p:sp>
      <p:sp>
        <p:nvSpPr>
          <p:cNvPr id="14" name="TextBox 13"/>
          <p:cNvSpPr txBox="1"/>
          <p:nvPr/>
        </p:nvSpPr>
        <p:spPr>
          <a:xfrm>
            <a:off x="0" y="4165538"/>
            <a:ext cx="1066800" cy="1384995"/>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Chicken, beef, and potatoes cooling down after being cooked </a:t>
            </a:r>
            <a:r>
              <a:rPr lang="en-NZ" sz="1200" b="1" dirty="0" err="1" smtClean="0">
                <a:latin typeface="Times New Roman" pitchFamily="18" charset="0"/>
                <a:cs typeface="Times New Roman" pitchFamily="18" charset="0"/>
              </a:rPr>
              <a:t>Hangi</a:t>
            </a:r>
            <a:r>
              <a:rPr lang="en-NZ" sz="1200" b="1" dirty="0" smtClean="0">
                <a:latin typeface="Times New Roman" pitchFamily="18" charset="0"/>
                <a:cs typeface="Times New Roman" pitchFamily="18" charset="0"/>
              </a:rPr>
              <a:t> style</a:t>
            </a:r>
            <a:endParaRPr lang="en-NZ" b="1" dirty="0">
              <a:latin typeface="Times New Roman" pitchFamily="18" charset="0"/>
              <a:cs typeface="Times New Roman" pitchFamily="18" charset="0"/>
            </a:endParaRPr>
          </a:p>
        </p:txBody>
      </p:sp>
      <p:sp>
        <p:nvSpPr>
          <p:cNvPr id="15" name="TextBox 14"/>
          <p:cNvSpPr txBox="1"/>
          <p:nvPr/>
        </p:nvSpPr>
        <p:spPr>
          <a:xfrm>
            <a:off x="4554690" y="1360226"/>
            <a:ext cx="1066800" cy="646331"/>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Hanging with a few of the villagers </a:t>
            </a:r>
            <a:endParaRPr lang="en-NZ" b="1" dirty="0">
              <a:latin typeface="Times New Roman" pitchFamily="18" charset="0"/>
              <a:cs typeface="Times New Roman" pitchFamily="18" charset="0"/>
            </a:endParaRPr>
          </a:p>
        </p:txBody>
      </p:sp>
      <p:sp>
        <p:nvSpPr>
          <p:cNvPr id="16" name="TextBox 15"/>
          <p:cNvSpPr txBox="1"/>
          <p:nvPr/>
        </p:nvSpPr>
        <p:spPr>
          <a:xfrm>
            <a:off x="4576800" y="4165032"/>
            <a:ext cx="1066800" cy="461665"/>
          </a:xfrm>
          <a:prstGeom prst="rect">
            <a:avLst/>
          </a:prstGeom>
          <a:noFill/>
        </p:spPr>
        <p:txBody>
          <a:bodyPr wrap="square" rtlCol="0">
            <a:spAutoFit/>
          </a:bodyPr>
          <a:lstStyle/>
          <a:p>
            <a:r>
              <a:rPr lang="en-NZ" sz="1200" b="1" dirty="0" smtClean="0">
                <a:latin typeface="Times New Roman" pitchFamily="18" charset="0"/>
                <a:cs typeface="Times New Roman" pitchFamily="18" charset="0"/>
              </a:rPr>
              <a:t>The buffet on my plate!</a:t>
            </a:r>
            <a:endParaRPr lang="en-NZ"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36326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720000"/>
          </a:xfrm>
        </p:spPr>
        <p:txBody>
          <a:bodyPr/>
          <a:lstStyle/>
          <a:p>
            <a:r>
              <a:rPr lang="en-NZ" b="1" dirty="0" smtClean="0">
                <a:latin typeface="Times New Roman" pitchFamily="18" charset="0"/>
                <a:cs typeface="Times New Roman" pitchFamily="18" charset="0"/>
              </a:rPr>
              <a:t>   Acknowledgments</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752600"/>
            <a:ext cx="8229600" cy="4821936"/>
          </a:xfrm>
        </p:spPr>
        <p:txBody>
          <a:bodyPr>
            <a:normAutofit fontScale="92500" lnSpcReduction="10000"/>
          </a:bodyPr>
          <a:lstStyle/>
          <a:p>
            <a:pPr>
              <a:buNone/>
            </a:pPr>
            <a:r>
              <a:rPr lang="en-NZ" sz="2400" dirty="0" smtClean="0"/>
              <a:t>Thank you to:</a:t>
            </a:r>
          </a:p>
          <a:p>
            <a:endParaRPr lang="en-NZ" sz="2400" dirty="0" smtClean="0"/>
          </a:p>
          <a:p>
            <a:r>
              <a:rPr lang="en-NZ" sz="2400" dirty="0" smtClean="0"/>
              <a:t>Peter </a:t>
            </a:r>
            <a:r>
              <a:rPr lang="en-NZ" sz="2400" dirty="0" smtClean="0"/>
              <a:t>Arzberger</a:t>
            </a:r>
          </a:p>
          <a:p>
            <a:endParaRPr lang="en-NZ" sz="2400" dirty="0" smtClean="0"/>
          </a:p>
          <a:p>
            <a:r>
              <a:rPr lang="en-NZ" sz="2400" dirty="0" smtClean="0"/>
              <a:t>Gabriele </a:t>
            </a:r>
            <a:r>
              <a:rPr lang="en-NZ" sz="2400" dirty="0" smtClean="0"/>
              <a:t>Wienhausen</a:t>
            </a:r>
          </a:p>
          <a:p>
            <a:endParaRPr lang="en-NZ" sz="2400" dirty="0" smtClean="0"/>
          </a:p>
          <a:p>
            <a:r>
              <a:rPr lang="en-NZ" sz="2400" dirty="0" smtClean="0"/>
              <a:t>Liam </a:t>
            </a:r>
            <a:r>
              <a:rPr lang="en-NZ" sz="2400" dirty="0" smtClean="0"/>
              <a:t>Wotherspoon</a:t>
            </a:r>
          </a:p>
          <a:p>
            <a:endParaRPr lang="en-NZ" sz="2400" dirty="0" smtClean="0"/>
          </a:p>
          <a:p>
            <a:r>
              <a:rPr lang="en-NZ" sz="2400" dirty="0" err="1" smtClean="0"/>
              <a:t>Dmytro</a:t>
            </a:r>
            <a:r>
              <a:rPr lang="en-NZ" sz="2400" dirty="0" smtClean="0"/>
              <a:t> </a:t>
            </a:r>
            <a:r>
              <a:rPr lang="en-NZ" sz="2400" dirty="0" smtClean="0"/>
              <a:t>Dizhur</a:t>
            </a:r>
          </a:p>
          <a:p>
            <a:pPr>
              <a:buNone/>
            </a:pPr>
            <a:endParaRPr lang="en-NZ" sz="2400" dirty="0" smtClean="0"/>
          </a:p>
          <a:p>
            <a:r>
              <a:rPr lang="en-NZ" sz="2400" dirty="0" err="1" smtClean="0"/>
              <a:t>Lelli</a:t>
            </a:r>
            <a:r>
              <a:rPr lang="en-NZ" sz="2400" dirty="0" smtClean="0"/>
              <a:t> </a:t>
            </a:r>
            <a:r>
              <a:rPr lang="en-NZ" sz="2400" dirty="0" smtClean="0"/>
              <a:t>Van Den Einde</a:t>
            </a:r>
          </a:p>
          <a:p>
            <a:endParaRPr lang="en-NZ" sz="2400" dirty="0" smtClean="0"/>
          </a:p>
          <a:p>
            <a:r>
              <a:rPr lang="en-NZ" sz="2400" dirty="0" smtClean="0"/>
              <a:t>Teri </a:t>
            </a:r>
            <a:r>
              <a:rPr lang="en-NZ" sz="2400" dirty="0" smtClean="0"/>
              <a:t>Simas</a:t>
            </a:r>
          </a:p>
          <a:p>
            <a:endParaRPr lang="en-NZ" sz="2400" dirty="0"/>
          </a:p>
        </p:txBody>
      </p:sp>
    </p:spTree>
    <p:extLst>
      <p:ext uri="{BB962C8B-B14F-4D97-AF65-F5344CB8AC3E}">
        <p14:creationId xmlns="" xmlns:p14="http://schemas.microsoft.com/office/powerpoint/2010/main" val="4010080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782</TotalTime>
  <Words>236</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Week 3: Investigation and modeling of the  Avondale Bridge in Christchurch, New Zealand</vt:lpstr>
      <vt:lpstr>   Project Overview</vt:lpstr>
      <vt:lpstr>   Recent Progress</vt:lpstr>
      <vt:lpstr>   Projected Progress</vt:lpstr>
      <vt:lpstr>   Rotorua</vt:lpstr>
      <vt:lpstr>   Tamaki Maori Village</vt:lpstr>
      <vt:lpstr>   Acknowledgments</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bridge damage due to liquefaction on the Avon Bridge in Christchurch, New Zealand</dc:title>
  <dc:creator>Erickson</dc:creator>
  <cp:lastModifiedBy>Teri Simas</cp:lastModifiedBy>
  <cp:revision>66</cp:revision>
  <dcterms:created xsi:type="dcterms:W3CDTF">2013-06-28T03:11:32Z</dcterms:created>
  <dcterms:modified xsi:type="dcterms:W3CDTF">2013-07-18T17:33:31Z</dcterms:modified>
</cp:coreProperties>
</file>