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9" r:id="rId5"/>
    <p:sldId id="263" r:id="rId6"/>
    <p:sldId id="267" r:id="rId7"/>
    <p:sldId id="268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300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21B5CC1-A70F-4F64-8CD5-33428DED790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RESPONSE OF BRIDGES DUE TO LIQUEFACTION INDUCED LATERAL SPREADING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5486400" cy="16764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Erickson Nguon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University of Auckland, New Zealand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July 31, 2013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ttp://nzresearch.org.nz/system/images/BAhbBlsHOgZmSSIpMjAxMy8wNC8yNi8xNV8xNl8zMl8xMTlfdW9hX2xvZ28uZ2lmBjoGRVQ/uoa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486400"/>
            <a:ext cx="3211394" cy="1219199"/>
          </a:xfrm>
          <a:prstGeom prst="rect">
            <a:avLst/>
          </a:prstGeom>
          <a:noFill/>
        </p:spPr>
      </p:pic>
      <p:sp>
        <p:nvSpPr>
          <p:cNvPr id="7172" name="AutoShape 4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4" name="AutoShape 6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6" name="AutoShape 8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8" name="Picture 10" descr="http://maseng.ucsd.edu/imgs/jso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419600"/>
            <a:ext cx="3505200" cy="96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Project Overview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 lnSpcReduction="10000"/>
          </a:bodyPr>
          <a:lstStyle/>
          <a:p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The objective of this project is to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investigate and model bridge responses due to liquefaction induced lateral spreading. </a:t>
            </a:r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pecifically the Avondale Bridge in Christchurch will first be investigated and if time permits additional bridges in the Christchurch region will be investigated.</a:t>
            </a:r>
          </a:p>
          <a:p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computer generated Ruaumoko</a:t>
            </a:r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model of the bridges will be created</a:t>
            </a:r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under a displacement loading similar to the soil displacements investigated on-site. With the model the results will be validated with the actual results of the bridge. </a:t>
            </a:r>
            <a:endParaRPr lang="en-NZ" sz="2400" dirty="0">
              <a:latin typeface="Times New Roman" pitchFamily="18" charset="0"/>
              <a:cs typeface="Times New Roman" pitchFamily="18" charset="0"/>
            </a:endParaRPr>
          </a:p>
          <a:p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the model is validated sensitivity testing will be conducted and additional bridges will investigated.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xmlns="" val="40780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 Recent Progress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2138"/>
            <a:ext cx="8342640" cy="4821936"/>
          </a:xfrm>
        </p:spPr>
        <p:txBody>
          <a:bodyPr>
            <a:normAutofit/>
          </a:bodyPr>
          <a:lstStyle/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I ran into an issue with the SAP2000 model and recently scrapped all work with SAP2000 and transferred to New Zealand based program Ruaumoko</a:t>
            </a:r>
          </a:p>
          <a:p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Modelled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the Avondale bridge in Ruaumoko and produced plots of the displacement, rotation, bending moments, shear force, and spring forces due to a specific loading. Some of the plots are shown in the next slide</a:t>
            </a:r>
          </a:p>
          <a:p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engad.foe.auckland.ac.nz\engdfs\home\engu355\Desktop\Cap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739" y="762000"/>
            <a:ext cx="915373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80078" y="3940032"/>
            <a:ext cx="3048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Figure 1: Displacement, Rotation, Spring Force, Bending Moments, and Shear Forces are shown respectively against the depth of the soil</a:t>
            </a:r>
            <a:endParaRPr lang="en-NZ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 Projected Progress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NZ" sz="2400" dirty="0" smtClean="0"/>
              <a:t>Meet with Liam to review my recent progress of the model bridge</a:t>
            </a:r>
          </a:p>
          <a:p>
            <a:endParaRPr lang="en-NZ" sz="2400" dirty="0" smtClean="0"/>
          </a:p>
          <a:p>
            <a:r>
              <a:rPr lang="en-NZ" sz="2400" dirty="0" smtClean="0"/>
              <a:t>Create </a:t>
            </a:r>
            <a:r>
              <a:rPr lang="en-NZ" sz="2400" dirty="0" smtClean="0"/>
              <a:t>a macro in excel to quickly determine the first yield and first crack of pile and the first yield and first crack at depth of the pile</a:t>
            </a:r>
          </a:p>
          <a:p>
            <a:endParaRPr lang="en-NZ" sz="2400" dirty="0" smtClean="0"/>
          </a:p>
          <a:p>
            <a:r>
              <a:rPr lang="en-NZ" sz="2400" dirty="0" smtClean="0"/>
              <a:t>Run </a:t>
            </a:r>
            <a:r>
              <a:rPr lang="en-NZ" sz="2400" dirty="0" smtClean="0"/>
              <a:t>sensitivity testing on the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68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NZ" b="1" dirty="0" err="1" smtClean="0">
                <a:latin typeface="Times New Roman" pitchFamily="18" charset="0"/>
                <a:cs typeface="Times New Roman" pitchFamily="18" charset="0"/>
              </a:rPr>
              <a:t>Taupo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Content Placeholder 11" descr="P7190079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3511550" cy="2633662"/>
          </a:xfrm>
        </p:spPr>
      </p:pic>
      <p:sp>
        <p:nvSpPr>
          <p:cNvPr id="13" name="TextBox 12"/>
          <p:cNvSpPr txBox="1"/>
          <p:nvPr/>
        </p:nvSpPr>
        <p:spPr>
          <a:xfrm>
            <a:off x="0" y="1371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err="1" smtClean="0">
                <a:latin typeface="Times New Roman" pitchFamily="18" charset="0"/>
                <a:cs typeface="Times New Roman" pitchFamily="18" charset="0"/>
              </a:rPr>
              <a:t>Huka</a:t>
            </a:r>
            <a:endParaRPr lang="en-NZ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NZ" sz="1200" dirty="0" smtClean="0">
                <a:latin typeface="Times New Roman" pitchFamily="18" charset="0"/>
                <a:cs typeface="Times New Roman" pitchFamily="18" charset="0"/>
              </a:rPr>
              <a:t>Waterfall</a:t>
            </a:r>
            <a:endParaRPr lang="en-NZ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6211669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err="1" smtClean="0">
                <a:latin typeface="Times New Roman" pitchFamily="18" charset="0"/>
                <a:cs typeface="Times New Roman" pitchFamily="18" charset="0"/>
              </a:rPr>
              <a:t>Huka</a:t>
            </a:r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 Waterfall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Content Placeholder 16" descr="P7200098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181600" y="762000"/>
            <a:ext cx="3962400" cy="5283199"/>
          </a:xfrm>
        </p:spPr>
      </p:pic>
      <p:pic>
        <p:nvPicPr>
          <p:cNvPr id="21" name="Content Placeholder 20" descr="P7200179.JP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1066801" y="4224338"/>
            <a:ext cx="3511547" cy="2633661"/>
          </a:xfrm>
        </p:spPr>
      </p:pic>
      <p:sp>
        <p:nvSpPr>
          <p:cNvPr id="8" name="TextBox 7"/>
          <p:cNvSpPr txBox="1"/>
          <p:nvPr/>
        </p:nvSpPr>
        <p:spPr>
          <a:xfrm>
            <a:off x="0" y="4267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Times New Roman" pitchFamily="18" charset="0"/>
                <a:cs typeface="Times New Roman" pitchFamily="18" charset="0"/>
              </a:rPr>
              <a:t>Prepping for Skydiving</a:t>
            </a:r>
            <a:endParaRPr lang="en-NZ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3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kson\Desktop\seal_of_approv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990600" cy="915064"/>
          </a:xfrm>
          <a:prstGeom prst="rect">
            <a:avLst/>
          </a:prstGeom>
          <a:noFill/>
        </p:spPr>
      </p:pic>
      <p:pic>
        <p:nvPicPr>
          <p:cNvPr id="7" name="Content Placeholder 6" descr="IMG_0003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533400"/>
            <a:ext cx="4038600" cy="2692400"/>
          </a:xfrm>
        </p:spPr>
      </p:pic>
      <p:pic>
        <p:nvPicPr>
          <p:cNvPr id="8" name="Content Placeholder 7" descr="IMG_0013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486400" y="838200"/>
            <a:ext cx="3399366" cy="5181600"/>
          </a:xfrm>
        </p:spPr>
      </p:pic>
      <p:pic>
        <p:nvPicPr>
          <p:cNvPr id="10" name="Content Placeholder 6" descr="IMG_00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3276600"/>
            <a:ext cx="4038600" cy="2692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6096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itchFamily="66" charset="0"/>
              </a:rPr>
              <a:t>Erickson </a:t>
            </a:r>
            <a:r>
              <a:rPr lang="en-US" dirty="0" err="1" smtClean="0">
                <a:latin typeface="Monotype Corsiva" pitchFamily="66" charset="0"/>
              </a:rPr>
              <a:t>Nguon’s</a:t>
            </a:r>
            <a:endParaRPr lang="en-US" dirty="0">
              <a:latin typeface="Monotype Corsiva" pitchFamily="66" charset="0"/>
            </a:endParaRPr>
          </a:p>
        </p:txBody>
      </p:sp>
      <p:pic>
        <p:nvPicPr>
          <p:cNvPr id="14" name="Picture 2" descr="C:\Users\Erickson\Desktop\seal_of_approva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5941586"/>
            <a:ext cx="914400" cy="916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UofA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Canoe Club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Practiced kayaking techniques and rock climbed with other students in the canoe club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 Acknowledgments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sz="2400" dirty="0" smtClean="0"/>
              <a:t>Thank you to:</a:t>
            </a:r>
          </a:p>
          <a:p>
            <a:r>
              <a:rPr lang="en-NZ" sz="2400" b="1" dirty="0" smtClean="0"/>
              <a:t>PRIME: </a:t>
            </a:r>
            <a:r>
              <a:rPr lang="en-NZ" sz="2400" dirty="0"/>
              <a:t>Peter </a:t>
            </a:r>
            <a:r>
              <a:rPr lang="en-NZ" sz="2400" dirty="0" smtClean="0"/>
              <a:t>Arzberger, Gabriele Wienhausen, Teri Simas</a:t>
            </a:r>
            <a:endParaRPr lang="en-NZ" sz="2400" dirty="0"/>
          </a:p>
          <a:p>
            <a:r>
              <a:rPr lang="en-NZ" sz="2400" b="1" dirty="0"/>
              <a:t>UCSD Mentor:</a:t>
            </a:r>
            <a:r>
              <a:rPr lang="en-NZ" sz="2400" dirty="0"/>
              <a:t> Lelli Van Den Einde</a:t>
            </a:r>
          </a:p>
          <a:p>
            <a:r>
              <a:rPr lang="en-NZ" sz="2400" b="1" dirty="0" smtClean="0"/>
              <a:t>UofA: </a:t>
            </a:r>
            <a:r>
              <a:rPr lang="en-NZ" sz="2400" dirty="0"/>
              <a:t>Liam </a:t>
            </a:r>
            <a:r>
              <a:rPr lang="en-NZ" sz="2400" dirty="0" smtClean="0"/>
              <a:t>Wotherspoon, Dmytro Dizhur</a:t>
            </a:r>
            <a:endParaRPr lang="en-NZ" sz="2400" dirty="0"/>
          </a:p>
          <a:p>
            <a:endParaRPr lang="en-NZ" sz="2400" dirty="0"/>
          </a:p>
        </p:txBody>
      </p:sp>
      <p:pic>
        <p:nvPicPr>
          <p:cNvPr id="4" name="Picture 10" descr="http://maseng.ucsd.edu/imgs/jso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572" y="4748047"/>
            <a:ext cx="3505200" cy="966952"/>
          </a:xfrm>
          <a:prstGeom prst="rect">
            <a:avLst/>
          </a:prstGeom>
          <a:noFill/>
        </p:spPr>
      </p:pic>
      <p:pic>
        <p:nvPicPr>
          <p:cNvPr id="5" name="Picture 2" descr="http://nzresearch.org.nz/system/images/BAhbBlsHOgZmSSIpMjAxMy8wNC8yNi8xNV8xNl8zMl8xMTlfdW9hX2xvZ28uZ2lmBjoGRVQ/uoa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95800"/>
            <a:ext cx="3211394" cy="1219199"/>
          </a:xfrm>
          <a:prstGeom prst="rect">
            <a:avLst/>
          </a:prstGeom>
          <a:noFill/>
        </p:spPr>
      </p:pic>
      <p:pic>
        <p:nvPicPr>
          <p:cNvPr id="1026" name="Picture 2" descr="\\engad.foe.auckland.ac.nz\engdfs\home\engu355\Desktop\Cap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54700"/>
            <a:ext cx="67246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88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874</TotalTime>
  <Words>311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 RESPONSE OF BRIDGES DUE TO LIQUEFACTION INDUCED LATERAL SPREADING</vt:lpstr>
      <vt:lpstr>   Project Overview</vt:lpstr>
      <vt:lpstr>   Recent Progress</vt:lpstr>
      <vt:lpstr>Slide 4</vt:lpstr>
      <vt:lpstr>   Projected Progress</vt:lpstr>
      <vt:lpstr>  Taupo</vt:lpstr>
      <vt:lpstr>Slide 7</vt:lpstr>
      <vt:lpstr>UofA Canoe Club</vt:lpstr>
      <vt:lpstr>   Acknowledgments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bridge damage due to liquefaction on the Avon Bridge in Christchurch, New Zealand</dc:title>
  <dc:creator>Erickson</dc:creator>
  <cp:lastModifiedBy>Teri Simas</cp:lastModifiedBy>
  <cp:revision>82</cp:revision>
  <dcterms:created xsi:type="dcterms:W3CDTF">2013-06-28T03:11:32Z</dcterms:created>
  <dcterms:modified xsi:type="dcterms:W3CDTF">2013-08-01T17:10:55Z</dcterms:modified>
</cp:coreProperties>
</file>